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0" r:id="rId3"/>
    <p:sldId id="294" r:id="rId4"/>
    <p:sldId id="258" r:id="rId5"/>
    <p:sldId id="295" r:id="rId6"/>
    <p:sldId id="337" r:id="rId7"/>
    <p:sldId id="296" r:id="rId8"/>
    <p:sldId id="301" r:id="rId9"/>
    <p:sldId id="297" r:id="rId10"/>
    <p:sldId id="259" r:id="rId11"/>
    <p:sldId id="298" r:id="rId12"/>
    <p:sldId id="265" r:id="rId13"/>
    <p:sldId id="269" r:id="rId14"/>
    <p:sldId id="267" r:id="rId15"/>
    <p:sldId id="271" r:id="rId16"/>
    <p:sldId id="273" r:id="rId17"/>
    <p:sldId id="270" r:id="rId18"/>
    <p:sldId id="274" r:id="rId19"/>
    <p:sldId id="272" r:id="rId20"/>
    <p:sldId id="275" r:id="rId21"/>
    <p:sldId id="299" r:id="rId22"/>
    <p:sldId id="307" r:id="rId23"/>
    <p:sldId id="316" r:id="rId24"/>
    <p:sldId id="317" r:id="rId25"/>
    <p:sldId id="257" r:id="rId26"/>
    <p:sldId id="318" r:id="rId27"/>
    <p:sldId id="319" r:id="rId28"/>
    <p:sldId id="320" r:id="rId29"/>
    <p:sldId id="321" r:id="rId30"/>
    <p:sldId id="322" r:id="rId31"/>
    <p:sldId id="323" r:id="rId32"/>
    <p:sldId id="308" r:id="rId33"/>
    <p:sldId id="309" r:id="rId34"/>
    <p:sldId id="333" r:id="rId35"/>
    <p:sldId id="334" r:id="rId36"/>
    <p:sldId id="335" r:id="rId37"/>
    <p:sldId id="336" r:id="rId38"/>
    <p:sldId id="260" r:id="rId39"/>
    <p:sldId id="268" r:id="rId40"/>
    <p:sldId id="266" r:id="rId41"/>
    <p:sldId id="310" r:id="rId42"/>
    <p:sldId id="303" r:id="rId43"/>
    <p:sldId id="304" r:id="rId44"/>
    <p:sldId id="305" r:id="rId45"/>
    <p:sldId id="306" r:id="rId46"/>
    <p:sldId id="264" r:id="rId47"/>
    <p:sldId id="324" r:id="rId48"/>
    <p:sldId id="325" r:id="rId49"/>
    <p:sldId id="332" r:id="rId50"/>
    <p:sldId id="276" r:id="rId51"/>
    <p:sldId id="311" r:id="rId52"/>
    <p:sldId id="312" r:id="rId53"/>
    <p:sldId id="326" r:id="rId54"/>
    <p:sldId id="327" r:id="rId55"/>
    <p:sldId id="328" r:id="rId56"/>
    <p:sldId id="329" r:id="rId57"/>
    <p:sldId id="330" r:id="rId58"/>
    <p:sldId id="331" r:id="rId59"/>
    <p:sldId id="262" r:id="rId60"/>
    <p:sldId id="339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91E"/>
    <a:srgbClr val="275DA8"/>
    <a:srgbClr val="E0212A"/>
    <a:srgbClr val="83B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7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D625C-3DAA-3642-84FC-4EB88E0C6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98E860-B7DB-8249-8BFE-E6086252C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69092-540A-2848-8954-045A76C0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B836E-FAAA-4340-8F52-EF84AF63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F3A8A-2561-DE4E-875F-2F2CF615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16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35D9F-BC4A-CF4B-A2C4-4688554A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DDFB27-311F-9244-BDA2-3308537C7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9D622-C274-C045-9DF9-499A145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F295E-454A-D849-8BA3-290D9D8F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DE525-A214-B148-A622-9EDDB3C7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03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C5C152-13DF-2E47-BF64-41DC42718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5169F-E568-CF4A-801C-3090B80A7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A7C397-3DE0-BC42-BC16-7DF7C714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1F184-9A8F-F84A-AB2E-C4306D1A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20CE5-66E1-FF43-BEE3-0C183636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05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39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404A9-E26A-2646-8F53-483B12E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35B1-EE09-6E4B-9515-59DC550E5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B7220-06C2-4443-AA5C-AC0E5E14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A85B0F-3F7C-E747-9F11-48E89825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36824-F3F5-A74B-9135-3E99094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02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2B784-347D-1D48-BA2B-164FB595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71A7BC-7A84-E841-B274-6CD0CC731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61708-0890-AC4E-9323-31559C5A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F0565-9244-A047-AA48-F96E7D8B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1E589-8D1A-7943-9343-78BFDB1C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2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203B7-8576-9E41-96FA-07CF09A9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7DC11-7886-764E-B5FD-28D55777E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D493A1-17AE-494C-BD62-3545D73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E7809-4512-1F45-ADB6-1DA99201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7C57A-4C1D-8A4A-961B-85AAF0E1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9D82D-6704-FB43-A445-AFE2D99D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65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6A0C1-69BA-C94F-8949-5E5BC992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27701-2A60-C143-94E6-76AEAF689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3C1F3-5D07-B442-A9C3-34E952A2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61CD94-25B5-DF4F-8CFE-722E4C2B6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FEC6F4-DEAF-3948-99BE-4CDFDDF9E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E71135-FB4B-0243-B2D8-5410D918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0C7BFD-C606-7A45-A79C-6204D609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2EF4BC-531A-044B-A921-6B665064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63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49E40-6297-A944-B1D6-7CEFB23F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2EB709-C582-1B4E-83E9-D6126C47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C3379-AFFB-E146-A43C-5F1BE243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7BB53-B8EA-E549-A12E-45BD1A55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706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0F9056-FA1E-1646-ADE8-69DCDAE8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FA12A9-B0A9-964D-AD17-0BD18669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9AAAD-B648-5941-89E4-A11C4079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51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164D8-A50D-C74C-80B0-81B30601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B7CD0-C15C-7841-964B-E67FA010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6B56E-3721-6648-A4C8-78B9ABDF7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380528-4EC6-074F-9B93-D7F885E9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1B404-3586-3A48-B19F-4177E9F3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AEE96-0CFB-8741-8451-10A37626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95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33036-5ACD-3841-97F1-BC357AE7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554F8D-533A-2E4B-9C90-98D2D70FE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57771A-5BBD-0D42-B92D-BE73F717E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9AF433-5479-8F4F-B5D0-4DE24391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B1BBD-FA6E-AB49-90C4-4E58FD64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9998A-660D-674C-8017-B58F28A4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48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CC36DE-81CB-FB4C-A0AB-8E218C56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61D2B-F012-DA49-AA0F-11452448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A5F6D-F079-3C49-9ECE-D4BB6C36B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B551-CE4A-1F48-A705-4ED405D05D18}" type="datetimeFigureOut">
              <a:rPr kumimoji="1" lang="ko-KR" altLang="en-US" smtClean="0"/>
              <a:t>2021-06-10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9BDA4-B802-2142-86E2-0D9F6C52C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9746D-7251-2C45-8FEC-1A7C9A933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643DF-BCE2-F647-9D16-50D641DF1E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5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0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23DE9C-964E-D241-BA58-FA1C73A8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1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2977" y="0"/>
                </a:moveTo>
                <a:lnTo>
                  <a:pt x="0" y="0"/>
                </a:lnTo>
                <a:lnTo>
                  <a:pt x="0" y="6858000"/>
                </a:lnTo>
                <a:lnTo>
                  <a:pt x="12192977" y="6858000"/>
                </a:lnTo>
                <a:lnTo>
                  <a:pt x="12192977" y="0"/>
                </a:lnTo>
                <a:close/>
              </a:path>
            </a:pathLst>
          </a:custGeom>
          <a:solidFill>
            <a:srgbClr val="85B8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0488" y="2070608"/>
            <a:ext cx="5292705" cy="478739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4041" y="1771841"/>
            <a:ext cx="556895" cy="643890"/>
          </a:xfrm>
          <a:custGeom>
            <a:avLst/>
            <a:gdLst/>
            <a:ahLst/>
            <a:cxnLst/>
            <a:rect l="l" t="t" r="r" b="b"/>
            <a:pathLst>
              <a:path w="556894" h="643889">
                <a:moveTo>
                  <a:pt x="556882" y="0"/>
                </a:moveTo>
                <a:lnTo>
                  <a:pt x="445782" y="0"/>
                </a:lnTo>
                <a:lnTo>
                  <a:pt x="445782" y="429323"/>
                </a:lnTo>
                <a:lnTo>
                  <a:pt x="326453" y="429323"/>
                </a:lnTo>
                <a:lnTo>
                  <a:pt x="326453" y="512292"/>
                </a:lnTo>
                <a:lnTo>
                  <a:pt x="445782" y="512292"/>
                </a:lnTo>
                <a:lnTo>
                  <a:pt x="445782" y="643293"/>
                </a:lnTo>
                <a:lnTo>
                  <a:pt x="556882" y="643293"/>
                </a:lnTo>
                <a:lnTo>
                  <a:pt x="556882" y="0"/>
                </a:lnTo>
                <a:close/>
              </a:path>
              <a:path w="556894" h="643889">
                <a:moveTo>
                  <a:pt x="258559" y="406679"/>
                </a:moveTo>
                <a:lnTo>
                  <a:pt x="147459" y="406679"/>
                </a:lnTo>
                <a:lnTo>
                  <a:pt x="147459" y="625462"/>
                </a:lnTo>
                <a:lnTo>
                  <a:pt x="258559" y="625462"/>
                </a:lnTo>
                <a:lnTo>
                  <a:pt x="258559" y="406679"/>
                </a:lnTo>
                <a:close/>
              </a:path>
              <a:path w="556894" h="643889">
                <a:moveTo>
                  <a:pt x="409435" y="301752"/>
                </a:moveTo>
                <a:lnTo>
                  <a:pt x="357916" y="307670"/>
                </a:lnTo>
                <a:lnTo>
                  <a:pt x="305145" y="312172"/>
                </a:lnTo>
                <a:lnTo>
                  <a:pt x="251796" y="315452"/>
                </a:lnTo>
                <a:lnTo>
                  <a:pt x="198545" y="317701"/>
                </a:lnTo>
                <a:lnTo>
                  <a:pt x="146065" y="319114"/>
                </a:lnTo>
                <a:lnTo>
                  <a:pt x="95031" y="319884"/>
                </a:lnTo>
                <a:lnTo>
                  <a:pt x="0" y="320268"/>
                </a:lnTo>
                <a:lnTo>
                  <a:pt x="13030" y="408749"/>
                </a:lnTo>
                <a:lnTo>
                  <a:pt x="77925" y="408490"/>
                </a:lnTo>
                <a:lnTo>
                  <a:pt x="112080" y="407876"/>
                </a:lnTo>
                <a:lnTo>
                  <a:pt x="147459" y="406679"/>
                </a:lnTo>
                <a:lnTo>
                  <a:pt x="258559" y="406679"/>
                </a:lnTo>
                <a:lnTo>
                  <a:pt x="258559" y="401193"/>
                </a:lnTo>
                <a:lnTo>
                  <a:pt x="297467" y="397410"/>
                </a:lnTo>
                <a:lnTo>
                  <a:pt x="336826" y="393049"/>
                </a:lnTo>
                <a:lnTo>
                  <a:pt x="376313" y="387787"/>
                </a:lnTo>
                <a:lnTo>
                  <a:pt x="415607" y="381304"/>
                </a:lnTo>
                <a:lnTo>
                  <a:pt x="409435" y="301752"/>
                </a:lnTo>
                <a:close/>
              </a:path>
              <a:path w="556894" h="643889">
                <a:moveTo>
                  <a:pt x="207111" y="24003"/>
                </a:moveTo>
                <a:lnTo>
                  <a:pt x="153653" y="30476"/>
                </a:lnTo>
                <a:lnTo>
                  <a:pt x="108295" y="48801"/>
                </a:lnTo>
                <a:lnTo>
                  <a:pt x="73207" y="77330"/>
                </a:lnTo>
                <a:lnTo>
                  <a:pt x="50563" y="114418"/>
                </a:lnTo>
                <a:lnTo>
                  <a:pt x="42532" y="158419"/>
                </a:lnTo>
                <a:lnTo>
                  <a:pt x="50563" y="202755"/>
                </a:lnTo>
                <a:lnTo>
                  <a:pt x="73207" y="240046"/>
                </a:lnTo>
                <a:lnTo>
                  <a:pt x="108295" y="268679"/>
                </a:lnTo>
                <a:lnTo>
                  <a:pt x="153653" y="287042"/>
                </a:lnTo>
                <a:lnTo>
                  <a:pt x="207111" y="293522"/>
                </a:lnTo>
                <a:lnTo>
                  <a:pt x="260911" y="287042"/>
                </a:lnTo>
                <a:lnTo>
                  <a:pt x="306480" y="268679"/>
                </a:lnTo>
                <a:lnTo>
                  <a:pt x="341677" y="240046"/>
                </a:lnTo>
                <a:lnTo>
                  <a:pt x="360045" y="209854"/>
                </a:lnTo>
                <a:lnTo>
                  <a:pt x="207111" y="209854"/>
                </a:lnTo>
                <a:lnTo>
                  <a:pt x="182245" y="206736"/>
                </a:lnTo>
                <a:lnTo>
                  <a:pt x="162967" y="197253"/>
                </a:lnTo>
                <a:lnTo>
                  <a:pt x="150502" y="181211"/>
                </a:lnTo>
                <a:lnTo>
                  <a:pt x="146075" y="158419"/>
                </a:lnTo>
                <a:lnTo>
                  <a:pt x="150502" y="135916"/>
                </a:lnTo>
                <a:lnTo>
                  <a:pt x="162967" y="119843"/>
                </a:lnTo>
                <a:lnTo>
                  <a:pt x="182245" y="110199"/>
                </a:lnTo>
                <a:lnTo>
                  <a:pt x="207111" y="106984"/>
                </a:lnTo>
                <a:lnTo>
                  <a:pt x="359816" y="106984"/>
                </a:lnTo>
                <a:lnTo>
                  <a:pt x="341677" y="77330"/>
                </a:lnTo>
                <a:lnTo>
                  <a:pt x="306480" y="48801"/>
                </a:lnTo>
                <a:lnTo>
                  <a:pt x="260911" y="30476"/>
                </a:lnTo>
                <a:lnTo>
                  <a:pt x="207111" y="24003"/>
                </a:lnTo>
                <a:close/>
              </a:path>
              <a:path w="556894" h="643889">
                <a:moveTo>
                  <a:pt x="359816" y="106984"/>
                </a:moveTo>
                <a:lnTo>
                  <a:pt x="207111" y="106984"/>
                </a:lnTo>
                <a:lnTo>
                  <a:pt x="232381" y="110199"/>
                </a:lnTo>
                <a:lnTo>
                  <a:pt x="251866" y="119843"/>
                </a:lnTo>
                <a:lnTo>
                  <a:pt x="264408" y="135916"/>
                </a:lnTo>
                <a:lnTo>
                  <a:pt x="268846" y="158419"/>
                </a:lnTo>
                <a:lnTo>
                  <a:pt x="264408" y="181211"/>
                </a:lnTo>
                <a:lnTo>
                  <a:pt x="251866" y="197253"/>
                </a:lnTo>
                <a:lnTo>
                  <a:pt x="232381" y="206736"/>
                </a:lnTo>
                <a:lnTo>
                  <a:pt x="207111" y="209854"/>
                </a:lnTo>
                <a:lnTo>
                  <a:pt x="360045" y="209854"/>
                </a:lnTo>
                <a:lnTo>
                  <a:pt x="364364" y="202755"/>
                </a:lnTo>
                <a:lnTo>
                  <a:pt x="372402" y="158419"/>
                </a:lnTo>
                <a:lnTo>
                  <a:pt x="364364" y="114418"/>
                </a:lnTo>
                <a:lnTo>
                  <a:pt x="359816" y="106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7716" y="1823280"/>
            <a:ext cx="582295" cy="523875"/>
          </a:xfrm>
          <a:custGeom>
            <a:avLst/>
            <a:gdLst/>
            <a:ahLst/>
            <a:cxnLst/>
            <a:rect l="l" t="t" r="r" b="b"/>
            <a:pathLst>
              <a:path w="582294" h="523875">
                <a:moveTo>
                  <a:pt x="522080" y="257860"/>
                </a:moveTo>
                <a:lnTo>
                  <a:pt x="412864" y="257860"/>
                </a:lnTo>
                <a:lnTo>
                  <a:pt x="408835" y="288753"/>
                </a:lnTo>
                <a:lnTo>
                  <a:pt x="403777" y="320868"/>
                </a:lnTo>
                <a:lnTo>
                  <a:pt x="397433" y="354397"/>
                </a:lnTo>
                <a:lnTo>
                  <a:pt x="389547" y="389534"/>
                </a:lnTo>
                <a:lnTo>
                  <a:pt x="498589" y="399821"/>
                </a:lnTo>
                <a:lnTo>
                  <a:pt x="510269" y="340778"/>
                </a:lnTo>
                <a:lnTo>
                  <a:pt x="518639" y="287566"/>
                </a:lnTo>
                <a:lnTo>
                  <a:pt x="522080" y="257860"/>
                </a:lnTo>
                <a:close/>
              </a:path>
              <a:path w="582294" h="523875">
                <a:moveTo>
                  <a:pt x="530136" y="0"/>
                </a:moveTo>
                <a:lnTo>
                  <a:pt x="63093" y="0"/>
                </a:lnTo>
                <a:lnTo>
                  <a:pt x="63093" y="87096"/>
                </a:lnTo>
                <a:lnTo>
                  <a:pt x="421093" y="87096"/>
                </a:lnTo>
                <a:lnTo>
                  <a:pt x="421049" y="111905"/>
                </a:lnTo>
                <a:lnTo>
                  <a:pt x="420922" y="130644"/>
                </a:lnTo>
                <a:lnTo>
                  <a:pt x="420515" y="153254"/>
                </a:lnTo>
                <a:lnTo>
                  <a:pt x="419722" y="176250"/>
                </a:lnTo>
                <a:lnTo>
                  <a:pt x="43891" y="186537"/>
                </a:lnTo>
                <a:lnTo>
                  <a:pt x="56934" y="275005"/>
                </a:lnTo>
                <a:lnTo>
                  <a:pt x="412864" y="257860"/>
                </a:lnTo>
                <a:lnTo>
                  <a:pt x="522080" y="257860"/>
                </a:lnTo>
                <a:lnTo>
                  <a:pt x="524249" y="239128"/>
                </a:lnTo>
                <a:lnTo>
                  <a:pt x="527652" y="194409"/>
                </a:lnTo>
                <a:lnTo>
                  <a:pt x="529400" y="152353"/>
                </a:lnTo>
                <a:lnTo>
                  <a:pt x="530044" y="111905"/>
                </a:lnTo>
                <a:lnTo>
                  <a:pt x="530136" y="0"/>
                </a:lnTo>
                <a:close/>
              </a:path>
              <a:path w="582294" h="523875">
                <a:moveTo>
                  <a:pt x="582256" y="434111"/>
                </a:moveTo>
                <a:lnTo>
                  <a:pt x="0" y="434111"/>
                </a:lnTo>
                <a:lnTo>
                  <a:pt x="0" y="523265"/>
                </a:lnTo>
                <a:lnTo>
                  <a:pt x="582256" y="523265"/>
                </a:lnTo>
                <a:lnTo>
                  <a:pt x="582256" y="4341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6661" y="1788299"/>
            <a:ext cx="484505" cy="222885"/>
          </a:xfrm>
          <a:custGeom>
            <a:avLst/>
            <a:gdLst/>
            <a:ahLst/>
            <a:cxnLst/>
            <a:rect l="l" t="t" r="r" b="b"/>
            <a:pathLst>
              <a:path w="484505" h="222885">
                <a:moveTo>
                  <a:pt x="484174" y="0"/>
                </a:moveTo>
                <a:lnTo>
                  <a:pt x="299694" y="0"/>
                </a:lnTo>
                <a:lnTo>
                  <a:pt x="299694" y="81610"/>
                </a:lnTo>
                <a:lnTo>
                  <a:pt x="299694" y="141274"/>
                </a:lnTo>
                <a:lnTo>
                  <a:pt x="184480" y="141274"/>
                </a:lnTo>
                <a:lnTo>
                  <a:pt x="184480" y="81610"/>
                </a:lnTo>
                <a:lnTo>
                  <a:pt x="299694" y="81610"/>
                </a:lnTo>
                <a:lnTo>
                  <a:pt x="299694" y="0"/>
                </a:lnTo>
                <a:lnTo>
                  <a:pt x="0" y="0"/>
                </a:lnTo>
                <a:lnTo>
                  <a:pt x="0" y="81610"/>
                </a:lnTo>
                <a:lnTo>
                  <a:pt x="74066" y="81610"/>
                </a:lnTo>
                <a:lnTo>
                  <a:pt x="74066" y="141274"/>
                </a:lnTo>
                <a:lnTo>
                  <a:pt x="6172" y="141274"/>
                </a:lnTo>
                <a:lnTo>
                  <a:pt x="6172" y="222885"/>
                </a:lnTo>
                <a:lnTo>
                  <a:pt x="477316" y="222885"/>
                </a:lnTo>
                <a:lnTo>
                  <a:pt x="477316" y="141274"/>
                </a:lnTo>
                <a:lnTo>
                  <a:pt x="410108" y="141274"/>
                </a:lnTo>
                <a:lnTo>
                  <a:pt x="410108" y="81610"/>
                </a:lnTo>
                <a:lnTo>
                  <a:pt x="484174" y="81610"/>
                </a:lnTo>
                <a:lnTo>
                  <a:pt x="484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7969" y="2033130"/>
            <a:ext cx="582295" cy="380365"/>
          </a:xfrm>
          <a:custGeom>
            <a:avLst/>
            <a:gdLst/>
            <a:ahLst/>
            <a:cxnLst/>
            <a:rect l="l" t="t" r="r" b="b"/>
            <a:pathLst>
              <a:path w="582294" h="380364">
                <a:moveTo>
                  <a:pt x="529437" y="299859"/>
                </a:moveTo>
                <a:lnTo>
                  <a:pt x="174879" y="299859"/>
                </a:lnTo>
                <a:lnTo>
                  <a:pt x="174879" y="280809"/>
                </a:lnTo>
                <a:lnTo>
                  <a:pt x="514350" y="280809"/>
                </a:lnTo>
                <a:lnTo>
                  <a:pt x="514350" y="208419"/>
                </a:lnTo>
                <a:lnTo>
                  <a:pt x="514350" y="188099"/>
                </a:lnTo>
                <a:lnTo>
                  <a:pt x="514350" y="109359"/>
                </a:lnTo>
                <a:lnTo>
                  <a:pt x="64465" y="109359"/>
                </a:lnTo>
                <a:lnTo>
                  <a:pt x="64465" y="188099"/>
                </a:lnTo>
                <a:lnTo>
                  <a:pt x="404622" y="188099"/>
                </a:lnTo>
                <a:lnTo>
                  <a:pt x="404622" y="208419"/>
                </a:lnTo>
                <a:lnTo>
                  <a:pt x="65151" y="208419"/>
                </a:lnTo>
                <a:lnTo>
                  <a:pt x="65151" y="280809"/>
                </a:lnTo>
                <a:lnTo>
                  <a:pt x="65151" y="299859"/>
                </a:lnTo>
                <a:lnTo>
                  <a:pt x="65151" y="379869"/>
                </a:lnTo>
                <a:lnTo>
                  <a:pt x="529437" y="379869"/>
                </a:lnTo>
                <a:lnTo>
                  <a:pt x="529437" y="299859"/>
                </a:lnTo>
                <a:close/>
              </a:path>
              <a:path w="582294" h="380364">
                <a:moveTo>
                  <a:pt x="582256" y="0"/>
                </a:moveTo>
                <a:lnTo>
                  <a:pt x="0" y="0"/>
                </a:lnTo>
                <a:lnTo>
                  <a:pt x="0" y="85725"/>
                </a:lnTo>
                <a:lnTo>
                  <a:pt x="582256" y="85725"/>
                </a:lnTo>
                <a:lnTo>
                  <a:pt x="582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9578" y="1810562"/>
            <a:ext cx="582295" cy="538480"/>
          </a:xfrm>
          <a:custGeom>
            <a:avLst/>
            <a:gdLst/>
            <a:ahLst/>
            <a:cxnLst/>
            <a:rect l="l" t="t" r="r" b="b"/>
            <a:pathLst>
              <a:path w="582294" h="538480">
                <a:moveTo>
                  <a:pt x="582256" y="449580"/>
                </a:moveTo>
                <a:lnTo>
                  <a:pt x="346341" y="449580"/>
                </a:lnTo>
                <a:lnTo>
                  <a:pt x="346341" y="365760"/>
                </a:lnTo>
                <a:lnTo>
                  <a:pt x="534936" y="365760"/>
                </a:lnTo>
                <a:lnTo>
                  <a:pt x="534936" y="279400"/>
                </a:lnTo>
                <a:lnTo>
                  <a:pt x="173520" y="279400"/>
                </a:lnTo>
                <a:lnTo>
                  <a:pt x="173520" y="224790"/>
                </a:lnTo>
                <a:lnTo>
                  <a:pt x="520534" y="224790"/>
                </a:lnTo>
                <a:lnTo>
                  <a:pt x="520534" y="139700"/>
                </a:lnTo>
                <a:lnTo>
                  <a:pt x="520534" y="86360"/>
                </a:lnTo>
                <a:lnTo>
                  <a:pt x="520534" y="0"/>
                </a:lnTo>
                <a:lnTo>
                  <a:pt x="63106" y="0"/>
                </a:lnTo>
                <a:lnTo>
                  <a:pt x="63106" y="86360"/>
                </a:lnTo>
                <a:lnTo>
                  <a:pt x="410806" y="86360"/>
                </a:lnTo>
                <a:lnTo>
                  <a:pt x="410806" y="139700"/>
                </a:lnTo>
                <a:lnTo>
                  <a:pt x="63792" y="139700"/>
                </a:lnTo>
                <a:lnTo>
                  <a:pt x="63792" y="224790"/>
                </a:lnTo>
                <a:lnTo>
                  <a:pt x="63792" y="279400"/>
                </a:lnTo>
                <a:lnTo>
                  <a:pt x="63792" y="365760"/>
                </a:lnTo>
                <a:lnTo>
                  <a:pt x="235242" y="365760"/>
                </a:lnTo>
                <a:lnTo>
                  <a:pt x="235242" y="449580"/>
                </a:lnTo>
                <a:lnTo>
                  <a:pt x="0" y="449580"/>
                </a:lnTo>
                <a:lnTo>
                  <a:pt x="0" y="538480"/>
                </a:lnTo>
                <a:lnTo>
                  <a:pt x="582256" y="538480"/>
                </a:lnTo>
                <a:lnTo>
                  <a:pt x="582256" y="449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0509" y="1791735"/>
            <a:ext cx="582295" cy="624840"/>
          </a:xfrm>
          <a:custGeom>
            <a:avLst/>
            <a:gdLst/>
            <a:ahLst/>
            <a:cxnLst/>
            <a:rect l="l" t="t" r="r" b="b"/>
            <a:pathLst>
              <a:path w="582295" h="624839">
                <a:moveTo>
                  <a:pt x="289420" y="0"/>
                </a:moveTo>
                <a:lnTo>
                  <a:pt x="232478" y="3448"/>
                </a:lnTo>
                <a:lnTo>
                  <a:pt x="181631" y="13484"/>
                </a:lnTo>
                <a:lnTo>
                  <a:pt x="137850" y="29637"/>
                </a:lnTo>
                <a:lnTo>
                  <a:pt x="102106" y="51440"/>
                </a:lnTo>
                <a:lnTo>
                  <a:pt x="58619" y="110127"/>
                </a:lnTo>
                <a:lnTo>
                  <a:pt x="52819" y="146075"/>
                </a:lnTo>
                <a:lnTo>
                  <a:pt x="58619" y="182492"/>
                </a:lnTo>
                <a:lnTo>
                  <a:pt x="102106" y="241555"/>
                </a:lnTo>
                <a:lnTo>
                  <a:pt x="137850" y="263361"/>
                </a:lnTo>
                <a:lnTo>
                  <a:pt x="181631" y="279456"/>
                </a:lnTo>
                <a:lnTo>
                  <a:pt x="232478" y="289421"/>
                </a:lnTo>
                <a:lnTo>
                  <a:pt x="289420" y="292836"/>
                </a:lnTo>
                <a:lnTo>
                  <a:pt x="346361" y="289421"/>
                </a:lnTo>
                <a:lnTo>
                  <a:pt x="397208" y="279456"/>
                </a:lnTo>
                <a:lnTo>
                  <a:pt x="440990" y="263361"/>
                </a:lnTo>
                <a:lnTo>
                  <a:pt x="476733" y="241555"/>
                </a:lnTo>
                <a:lnTo>
                  <a:pt x="508037" y="205740"/>
                </a:lnTo>
                <a:lnTo>
                  <a:pt x="289420" y="205740"/>
                </a:lnTo>
                <a:lnTo>
                  <a:pt x="238124" y="202107"/>
                </a:lnTo>
                <a:lnTo>
                  <a:pt x="199494" y="191081"/>
                </a:lnTo>
                <a:lnTo>
                  <a:pt x="175138" y="172467"/>
                </a:lnTo>
                <a:lnTo>
                  <a:pt x="166662" y="146075"/>
                </a:lnTo>
                <a:lnTo>
                  <a:pt x="175138" y="120079"/>
                </a:lnTo>
                <a:lnTo>
                  <a:pt x="199494" y="101669"/>
                </a:lnTo>
                <a:lnTo>
                  <a:pt x="238124" y="90718"/>
                </a:lnTo>
                <a:lnTo>
                  <a:pt x="289420" y="87096"/>
                </a:lnTo>
                <a:lnTo>
                  <a:pt x="508049" y="87096"/>
                </a:lnTo>
                <a:lnTo>
                  <a:pt x="503467" y="78427"/>
                </a:lnTo>
                <a:lnTo>
                  <a:pt x="476733" y="51440"/>
                </a:lnTo>
                <a:lnTo>
                  <a:pt x="440990" y="29637"/>
                </a:lnTo>
                <a:lnTo>
                  <a:pt x="397208" y="13484"/>
                </a:lnTo>
                <a:lnTo>
                  <a:pt x="346361" y="3448"/>
                </a:lnTo>
                <a:lnTo>
                  <a:pt x="289420" y="0"/>
                </a:lnTo>
                <a:close/>
              </a:path>
              <a:path w="582295" h="624839">
                <a:moveTo>
                  <a:pt x="508049" y="87096"/>
                </a:moveTo>
                <a:lnTo>
                  <a:pt x="289420" y="87096"/>
                </a:lnTo>
                <a:lnTo>
                  <a:pt x="341005" y="90718"/>
                </a:lnTo>
                <a:lnTo>
                  <a:pt x="379602" y="101669"/>
                </a:lnTo>
                <a:lnTo>
                  <a:pt x="403798" y="120079"/>
                </a:lnTo>
                <a:lnTo>
                  <a:pt x="412178" y="146075"/>
                </a:lnTo>
                <a:lnTo>
                  <a:pt x="403798" y="172467"/>
                </a:lnTo>
                <a:lnTo>
                  <a:pt x="379602" y="191081"/>
                </a:lnTo>
                <a:lnTo>
                  <a:pt x="341005" y="202107"/>
                </a:lnTo>
                <a:lnTo>
                  <a:pt x="289420" y="205740"/>
                </a:lnTo>
                <a:lnTo>
                  <a:pt x="508037" y="205740"/>
                </a:lnTo>
                <a:lnTo>
                  <a:pt x="520220" y="182492"/>
                </a:lnTo>
                <a:lnTo>
                  <a:pt x="526021" y="146075"/>
                </a:lnTo>
                <a:lnTo>
                  <a:pt x="520220" y="110127"/>
                </a:lnTo>
                <a:lnTo>
                  <a:pt x="508049" y="87096"/>
                </a:lnTo>
                <a:close/>
              </a:path>
              <a:path w="582295" h="624839">
                <a:moveTo>
                  <a:pt x="344284" y="423824"/>
                </a:moveTo>
                <a:lnTo>
                  <a:pt x="233184" y="423824"/>
                </a:lnTo>
                <a:lnTo>
                  <a:pt x="233184" y="624763"/>
                </a:lnTo>
                <a:lnTo>
                  <a:pt x="344284" y="624763"/>
                </a:lnTo>
                <a:lnTo>
                  <a:pt x="344284" y="423824"/>
                </a:lnTo>
                <a:close/>
              </a:path>
              <a:path w="582295" h="624839">
                <a:moveTo>
                  <a:pt x="582256" y="335356"/>
                </a:moveTo>
                <a:lnTo>
                  <a:pt x="0" y="335356"/>
                </a:lnTo>
                <a:lnTo>
                  <a:pt x="0" y="423824"/>
                </a:lnTo>
                <a:lnTo>
                  <a:pt x="582256" y="423824"/>
                </a:lnTo>
                <a:lnTo>
                  <a:pt x="582256" y="335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342" y="2635250"/>
            <a:ext cx="539115" cy="641985"/>
          </a:xfrm>
          <a:custGeom>
            <a:avLst/>
            <a:gdLst/>
            <a:ahLst/>
            <a:cxnLst/>
            <a:rect l="l" t="t" r="r" b="b"/>
            <a:pathLst>
              <a:path w="539115" h="641985">
                <a:moveTo>
                  <a:pt x="342900" y="473214"/>
                </a:moveTo>
                <a:lnTo>
                  <a:pt x="222199" y="473214"/>
                </a:lnTo>
                <a:lnTo>
                  <a:pt x="209904" y="495039"/>
                </a:lnTo>
                <a:lnTo>
                  <a:pt x="186383" y="516469"/>
                </a:lnTo>
                <a:lnTo>
                  <a:pt x="149465" y="535627"/>
                </a:lnTo>
                <a:lnTo>
                  <a:pt x="96977" y="550638"/>
                </a:lnTo>
                <a:lnTo>
                  <a:pt x="26746" y="559625"/>
                </a:lnTo>
                <a:lnTo>
                  <a:pt x="61709" y="641921"/>
                </a:lnTo>
                <a:lnTo>
                  <a:pt x="123399" y="633790"/>
                </a:lnTo>
                <a:lnTo>
                  <a:pt x="176132" y="620491"/>
                </a:lnTo>
                <a:lnTo>
                  <a:pt x="220173" y="602616"/>
                </a:lnTo>
                <a:lnTo>
                  <a:pt x="255786" y="580759"/>
                </a:lnTo>
                <a:lnTo>
                  <a:pt x="283235" y="555510"/>
                </a:lnTo>
                <a:lnTo>
                  <a:pt x="507848" y="555510"/>
                </a:lnTo>
                <a:lnTo>
                  <a:pt x="469921" y="550507"/>
                </a:lnTo>
                <a:lnTo>
                  <a:pt x="417657" y="535232"/>
                </a:lnTo>
                <a:lnTo>
                  <a:pt x="380339" y="515876"/>
                </a:lnTo>
                <a:lnTo>
                  <a:pt x="356056" y="494512"/>
                </a:lnTo>
                <a:lnTo>
                  <a:pt x="342900" y="473214"/>
                </a:lnTo>
                <a:close/>
              </a:path>
              <a:path w="539115" h="641985">
                <a:moveTo>
                  <a:pt x="507848" y="555510"/>
                </a:moveTo>
                <a:lnTo>
                  <a:pt x="283235" y="555510"/>
                </a:lnTo>
                <a:lnTo>
                  <a:pt x="310612" y="580824"/>
                </a:lnTo>
                <a:lnTo>
                  <a:pt x="346054" y="602814"/>
                </a:lnTo>
                <a:lnTo>
                  <a:pt x="389891" y="620787"/>
                </a:lnTo>
                <a:lnTo>
                  <a:pt x="442450" y="634054"/>
                </a:lnTo>
                <a:lnTo>
                  <a:pt x="504063" y="641921"/>
                </a:lnTo>
                <a:lnTo>
                  <a:pt x="539038" y="559625"/>
                </a:lnTo>
                <a:lnTo>
                  <a:pt x="507848" y="555510"/>
                </a:lnTo>
                <a:close/>
              </a:path>
              <a:path w="539115" h="641985">
                <a:moveTo>
                  <a:pt x="513664" y="391604"/>
                </a:moveTo>
                <a:lnTo>
                  <a:pt x="52120" y="391604"/>
                </a:lnTo>
                <a:lnTo>
                  <a:pt x="52120" y="473214"/>
                </a:lnTo>
                <a:lnTo>
                  <a:pt x="513664" y="473214"/>
                </a:lnTo>
                <a:lnTo>
                  <a:pt x="513664" y="391604"/>
                </a:lnTo>
                <a:close/>
              </a:path>
              <a:path w="539115" h="641985">
                <a:moveTo>
                  <a:pt x="339471" y="345655"/>
                </a:moveTo>
                <a:lnTo>
                  <a:pt x="226314" y="345655"/>
                </a:lnTo>
                <a:lnTo>
                  <a:pt x="226314" y="391604"/>
                </a:lnTo>
                <a:lnTo>
                  <a:pt x="339471" y="391604"/>
                </a:lnTo>
                <a:lnTo>
                  <a:pt x="339471" y="345655"/>
                </a:lnTo>
                <a:close/>
              </a:path>
              <a:path w="539115" h="641985">
                <a:moveTo>
                  <a:pt x="506806" y="0"/>
                </a:moveTo>
                <a:lnTo>
                  <a:pt x="395706" y="0"/>
                </a:lnTo>
                <a:lnTo>
                  <a:pt x="395706" y="362115"/>
                </a:lnTo>
                <a:lnTo>
                  <a:pt x="506806" y="362115"/>
                </a:lnTo>
                <a:lnTo>
                  <a:pt x="506806" y="0"/>
                </a:lnTo>
                <a:close/>
              </a:path>
              <a:path w="539115" h="641985">
                <a:moveTo>
                  <a:pt x="318211" y="36360"/>
                </a:moveTo>
                <a:lnTo>
                  <a:pt x="0" y="36360"/>
                </a:lnTo>
                <a:lnTo>
                  <a:pt x="0" y="313423"/>
                </a:lnTo>
                <a:lnTo>
                  <a:pt x="318211" y="313423"/>
                </a:lnTo>
                <a:lnTo>
                  <a:pt x="318211" y="227685"/>
                </a:lnTo>
                <a:lnTo>
                  <a:pt x="109042" y="227685"/>
                </a:lnTo>
                <a:lnTo>
                  <a:pt x="109042" y="122072"/>
                </a:lnTo>
                <a:lnTo>
                  <a:pt x="318211" y="122072"/>
                </a:lnTo>
                <a:lnTo>
                  <a:pt x="318211" y="36360"/>
                </a:lnTo>
                <a:close/>
              </a:path>
              <a:path w="539115" h="641985">
                <a:moveTo>
                  <a:pt x="318211" y="122072"/>
                </a:moveTo>
                <a:lnTo>
                  <a:pt x="209854" y="122072"/>
                </a:lnTo>
                <a:lnTo>
                  <a:pt x="209854" y="227685"/>
                </a:lnTo>
                <a:lnTo>
                  <a:pt x="318211" y="227685"/>
                </a:lnTo>
                <a:lnTo>
                  <a:pt x="318211" y="122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6715" y="2634568"/>
            <a:ext cx="567055" cy="642620"/>
          </a:xfrm>
          <a:custGeom>
            <a:avLst/>
            <a:gdLst/>
            <a:ahLst/>
            <a:cxnLst/>
            <a:rect l="l" t="t" r="r" b="b"/>
            <a:pathLst>
              <a:path w="567055" h="642620">
                <a:moveTo>
                  <a:pt x="566483" y="321640"/>
                </a:moveTo>
                <a:lnTo>
                  <a:pt x="461556" y="321640"/>
                </a:lnTo>
                <a:lnTo>
                  <a:pt x="461556" y="642607"/>
                </a:lnTo>
                <a:lnTo>
                  <a:pt x="566483" y="642607"/>
                </a:lnTo>
                <a:lnTo>
                  <a:pt x="566483" y="321640"/>
                </a:lnTo>
                <a:close/>
              </a:path>
              <a:path w="567055" h="642620">
                <a:moveTo>
                  <a:pt x="421766" y="17145"/>
                </a:moveTo>
                <a:lnTo>
                  <a:pt x="318896" y="17145"/>
                </a:lnTo>
                <a:lnTo>
                  <a:pt x="318896" y="617918"/>
                </a:lnTo>
                <a:lnTo>
                  <a:pt x="421766" y="617918"/>
                </a:lnTo>
                <a:lnTo>
                  <a:pt x="421766" y="321640"/>
                </a:lnTo>
                <a:lnTo>
                  <a:pt x="566483" y="321640"/>
                </a:lnTo>
                <a:lnTo>
                  <a:pt x="566483" y="233857"/>
                </a:lnTo>
                <a:lnTo>
                  <a:pt x="421766" y="233857"/>
                </a:lnTo>
                <a:lnTo>
                  <a:pt x="421766" y="17145"/>
                </a:lnTo>
                <a:close/>
              </a:path>
              <a:path w="567055" h="642620">
                <a:moveTo>
                  <a:pt x="566483" y="0"/>
                </a:moveTo>
                <a:lnTo>
                  <a:pt x="461556" y="0"/>
                </a:lnTo>
                <a:lnTo>
                  <a:pt x="461556" y="233857"/>
                </a:lnTo>
                <a:lnTo>
                  <a:pt x="566483" y="233857"/>
                </a:lnTo>
                <a:lnTo>
                  <a:pt x="566483" y="0"/>
                </a:lnTo>
                <a:close/>
              </a:path>
              <a:path w="567055" h="642620">
                <a:moveTo>
                  <a:pt x="292849" y="77495"/>
                </a:moveTo>
                <a:lnTo>
                  <a:pt x="36347" y="77495"/>
                </a:lnTo>
                <a:lnTo>
                  <a:pt x="36347" y="164592"/>
                </a:lnTo>
                <a:lnTo>
                  <a:pt x="183108" y="164592"/>
                </a:lnTo>
                <a:lnTo>
                  <a:pt x="175304" y="213977"/>
                </a:lnTo>
                <a:lnTo>
                  <a:pt x="162162" y="259044"/>
                </a:lnTo>
                <a:lnTo>
                  <a:pt x="143214" y="300345"/>
                </a:lnTo>
                <a:lnTo>
                  <a:pt x="117991" y="338431"/>
                </a:lnTo>
                <a:lnTo>
                  <a:pt x="86026" y="373855"/>
                </a:lnTo>
                <a:lnTo>
                  <a:pt x="46852" y="407169"/>
                </a:lnTo>
                <a:lnTo>
                  <a:pt x="0" y="438924"/>
                </a:lnTo>
                <a:lnTo>
                  <a:pt x="64465" y="515048"/>
                </a:lnTo>
                <a:lnTo>
                  <a:pt x="109664" y="485316"/>
                </a:lnTo>
                <a:lnTo>
                  <a:pt x="148975" y="453705"/>
                </a:lnTo>
                <a:lnTo>
                  <a:pt x="182731" y="420171"/>
                </a:lnTo>
                <a:lnTo>
                  <a:pt x="211266" y="384672"/>
                </a:lnTo>
                <a:lnTo>
                  <a:pt x="234913" y="347163"/>
                </a:lnTo>
                <a:lnTo>
                  <a:pt x="254006" y="307602"/>
                </a:lnTo>
                <a:lnTo>
                  <a:pt x="268880" y="265946"/>
                </a:lnTo>
                <a:lnTo>
                  <a:pt x="279867" y="222150"/>
                </a:lnTo>
                <a:lnTo>
                  <a:pt x="287302" y="176172"/>
                </a:lnTo>
                <a:lnTo>
                  <a:pt x="291518" y="127968"/>
                </a:lnTo>
                <a:lnTo>
                  <a:pt x="292849" y="77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3138" y="2635256"/>
            <a:ext cx="564515" cy="633730"/>
          </a:xfrm>
          <a:custGeom>
            <a:avLst/>
            <a:gdLst/>
            <a:ahLst/>
            <a:cxnLst/>
            <a:rect l="l" t="t" r="r" b="b"/>
            <a:pathLst>
              <a:path w="564514" h="633729">
                <a:moveTo>
                  <a:pt x="229057" y="426567"/>
                </a:moveTo>
                <a:lnTo>
                  <a:pt x="117957" y="426567"/>
                </a:lnTo>
                <a:lnTo>
                  <a:pt x="117957" y="633691"/>
                </a:lnTo>
                <a:lnTo>
                  <a:pt x="564426" y="633691"/>
                </a:lnTo>
                <a:lnTo>
                  <a:pt x="564426" y="546595"/>
                </a:lnTo>
                <a:lnTo>
                  <a:pt x="229057" y="546595"/>
                </a:lnTo>
                <a:lnTo>
                  <a:pt x="229057" y="426567"/>
                </a:lnTo>
                <a:close/>
              </a:path>
              <a:path w="564514" h="633729">
                <a:moveTo>
                  <a:pt x="550710" y="0"/>
                </a:moveTo>
                <a:lnTo>
                  <a:pt x="439597" y="0"/>
                </a:lnTo>
                <a:lnTo>
                  <a:pt x="439597" y="128244"/>
                </a:lnTo>
                <a:lnTo>
                  <a:pt x="334670" y="128244"/>
                </a:lnTo>
                <a:lnTo>
                  <a:pt x="334670" y="216712"/>
                </a:lnTo>
                <a:lnTo>
                  <a:pt x="439597" y="216712"/>
                </a:lnTo>
                <a:lnTo>
                  <a:pt x="439597" y="471144"/>
                </a:lnTo>
                <a:lnTo>
                  <a:pt x="550710" y="471144"/>
                </a:lnTo>
                <a:lnTo>
                  <a:pt x="550710" y="0"/>
                </a:lnTo>
                <a:close/>
              </a:path>
              <a:path w="564514" h="633729">
                <a:moveTo>
                  <a:pt x="259232" y="39776"/>
                </a:moveTo>
                <a:lnTo>
                  <a:pt x="146075" y="39776"/>
                </a:lnTo>
                <a:lnTo>
                  <a:pt x="146075" y="103555"/>
                </a:lnTo>
                <a:lnTo>
                  <a:pt x="143065" y="146916"/>
                </a:lnTo>
                <a:lnTo>
                  <a:pt x="133197" y="188925"/>
                </a:lnTo>
                <a:lnTo>
                  <a:pt x="115214" y="228114"/>
                </a:lnTo>
                <a:lnTo>
                  <a:pt x="87858" y="263017"/>
                </a:lnTo>
                <a:lnTo>
                  <a:pt x="49872" y="292166"/>
                </a:lnTo>
                <a:lnTo>
                  <a:pt x="0" y="314096"/>
                </a:lnTo>
                <a:lnTo>
                  <a:pt x="58978" y="400507"/>
                </a:lnTo>
                <a:lnTo>
                  <a:pt x="108024" y="377790"/>
                </a:lnTo>
                <a:lnTo>
                  <a:pt x="148389" y="347357"/>
                </a:lnTo>
                <a:lnTo>
                  <a:pt x="180397" y="310238"/>
                </a:lnTo>
                <a:lnTo>
                  <a:pt x="204368" y="267462"/>
                </a:lnTo>
                <a:lnTo>
                  <a:pt x="335232" y="267462"/>
                </a:lnTo>
                <a:lnTo>
                  <a:pt x="302487" y="237961"/>
                </a:lnTo>
                <a:lnTo>
                  <a:pt x="277096" y="196396"/>
                </a:lnTo>
                <a:lnTo>
                  <a:pt x="263358" y="150815"/>
                </a:lnTo>
                <a:lnTo>
                  <a:pt x="259232" y="103555"/>
                </a:lnTo>
                <a:lnTo>
                  <a:pt x="259232" y="39776"/>
                </a:lnTo>
                <a:close/>
              </a:path>
              <a:path w="564514" h="633729">
                <a:moveTo>
                  <a:pt x="335232" y="267462"/>
                </a:moveTo>
                <a:lnTo>
                  <a:pt x="204368" y="267462"/>
                </a:lnTo>
                <a:lnTo>
                  <a:pt x="227578" y="304773"/>
                </a:lnTo>
                <a:lnTo>
                  <a:pt x="257346" y="337070"/>
                </a:lnTo>
                <a:lnTo>
                  <a:pt x="294058" y="363709"/>
                </a:lnTo>
                <a:lnTo>
                  <a:pt x="338099" y="384048"/>
                </a:lnTo>
                <a:lnTo>
                  <a:pt x="396392" y="299694"/>
                </a:lnTo>
                <a:lnTo>
                  <a:pt x="341572" y="273173"/>
                </a:lnTo>
                <a:lnTo>
                  <a:pt x="335232" y="267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5829" y="2631147"/>
            <a:ext cx="1237615" cy="648970"/>
          </a:xfrm>
          <a:custGeom>
            <a:avLst/>
            <a:gdLst/>
            <a:ahLst/>
            <a:cxnLst/>
            <a:rect l="l" t="t" r="r" b="b"/>
            <a:pathLst>
              <a:path w="1237614" h="648970">
                <a:moveTo>
                  <a:pt x="404634" y="419023"/>
                </a:moveTo>
                <a:lnTo>
                  <a:pt x="362292" y="392417"/>
                </a:lnTo>
                <a:lnTo>
                  <a:pt x="328764" y="359181"/>
                </a:lnTo>
                <a:lnTo>
                  <a:pt x="303225" y="320395"/>
                </a:lnTo>
                <a:lnTo>
                  <a:pt x="284822" y="277164"/>
                </a:lnTo>
                <a:lnTo>
                  <a:pt x="272707" y="230568"/>
                </a:lnTo>
                <a:lnTo>
                  <a:pt x="266065" y="181711"/>
                </a:lnTo>
                <a:lnTo>
                  <a:pt x="264033" y="131673"/>
                </a:lnTo>
                <a:lnTo>
                  <a:pt x="264033" y="50749"/>
                </a:lnTo>
                <a:lnTo>
                  <a:pt x="152260" y="50749"/>
                </a:lnTo>
                <a:lnTo>
                  <a:pt x="152260" y="131673"/>
                </a:lnTo>
                <a:lnTo>
                  <a:pt x="149910" y="183578"/>
                </a:lnTo>
                <a:lnTo>
                  <a:pt x="142354" y="234391"/>
                </a:lnTo>
                <a:lnTo>
                  <a:pt x="128828" y="282879"/>
                </a:lnTo>
                <a:lnTo>
                  <a:pt x="108585" y="327799"/>
                </a:lnTo>
                <a:lnTo>
                  <a:pt x="80873" y="367893"/>
                </a:lnTo>
                <a:lnTo>
                  <a:pt x="44932" y="401916"/>
                </a:lnTo>
                <a:lnTo>
                  <a:pt x="0" y="428625"/>
                </a:lnTo>
                <a:lnTo>
                  <a:pt x="65836" y="518464"/>
                </a:lnTo>
                <a:lnTo>
                  <a:pt x="104635" y="495541"/>
                </a:lnTo>
                <a:lnTo>
                  <a:pt x="138023" y="466712"/>
                </a:lnTo>
                <a:lnTo>
                  <a:pt x="166230" y="432701"/>
                </a:lnTo>
                <a:lnTo>
                  <a:pt x="189420" y="394169"/>
                </a:lnTo>
                <a:lnTo>
                  <a:pt x="207810" y="351815"/>
                </a:lnTo>
                <a:lnTo>
                  <a:pt x="229908" y="400138"/>
                </a:lnTo>
                <a:lnTo>
                  <a:pt x="258559" y="442683"/>
                </a:lnTo>
                <a:lnTo>
                  <a:pt x="294398" y="478536"/>
                </a:lnTo>
                <a:lnTo>
                  <a:pt x="338099" y="506806"/>
                </a:lnTo>
                <a:lnTo>
                  <a:pt x="404634" y="419023"/>
                </a:lnTo>
                <a:close/>
              </a:path>
              <a:path w="1237614" h="648970">
                <a:moveTo>
                  <a:pt x="611060" y="244830"/>
                </a:moveTo>
                <a:lnTo>
                  <a:pt x="524649" y="244830"/>
                </a:lnTo>
                <a:lnTo>
                  <a:pt x="524649" y="4102"/>
                </a:lnTo>
                <a:lnTo>
                  <a:pt x="413550" y="4102"/>
                </a:lnTo>
                <a:lnTo>
                  <a:pt x="413550" y="647395"/>
                </a:lnTo>
                <a:lnTo>
                  <a:pt x="524649" y="647395"/>
                </a:lnTo>
                <a:lnTo>
                  <a:pt x="524649" y="335356"/>
                </a:lnTo>
                <a:lnTo>
                  <a:pt x="611060" y="335356"/>
                </a:lnTo>
                <a:lnTo>
                  <a:pt x="611060" y="244830"/>
                </a:lnTo>
                <a:close/>
              </a:path>
              <a:path w="1237614" h="648970">
                <a:moveTo>
                  <a:pt x="995108" y="275005"/>
                </a:moveTo>
                <a:lnTo>
                  <a:pt x="987793" y="238658"/>
                </a:lnTo>
                <a:lnTo>
                  <a:pt x="987437" y="236880"/>
                </a:lnTo>
                <a:lnTo>
                  <a:pt x="965669" y="204876"/>
                </a:lnTo>
                <a:lnTo>
                  <a:pt x="931697" y="180352"/>
                </a:lnTo>
                <a:lnTo>
                  <a:pt x="888796" y="165150"/>
                </a:lnTo>
                <a:lnTo>
                  <a:pt x="888796" y="275005"/>
                </a:lnTo>
                <a:lnTo>
                  <a:pt x="884859" y="291490"/>
                </a:lnTo>
                <a:lnTo>
                  <a:pt x="873785" y="303034"/>
                </a:lnTo>
                <a:lnTo>
                  <a:pt x="856678" y="309816"/>
                </a:lnTo>
                <a:lnTo>
                  <a:pt x="834618" y="312039"/>
                </a:lnTo>
                <a:lnTo>
                  <a:pt x="812546" y="309816"/>
                </a:lnTo>
                <a:lnTo>
                  <a:pt x="795439" y="303034"/>
                </a:lnTo>
                <a:lnTo>
                  <a:pt x="784364" y="291490"/>
                </a:lnTo>
                <a:lnTo>
                  <a:pt x="780440" y="275005"/>
                </a:lnTo>
                <a:lnTo>
                  <a:pt x="784364" y="258902"/>
                </a:lnTo>
                <a:lnTo>
                  <a:pt x="795439" y="247573"/>
                </a:lnTo>
                <a:lnTo>
                  <a:pt x="812546" y="240868"/>
                </a:lnTo>
                <a:lnTo>
                  <a:pt x="834618" y="238658"/>
                </a:lnTo>
                <a:lnTo>
                  <a:pt x="856678" y="240868"/>
                </a:lnTo>
                <a:lnTo>
                  <a:pt x="873785" y="247573"/>
                </a:lnTo>
                <a:lnTo>
                  <a:pt x="884859" y="258902"/>
                </a:lnTo>
                <a:lnTo>
                  <a:pt x="888796" y="275005"/>
                </a:lnTo>
                <a:lnTo>
                  <a:pt x="888796" y="165150"/>
                </a:lnTo>
                <a:lnTo>
                  <a:pt x="887387" y="164642"/>
                </a:lnTo>
                <a:lnTo>
                  <a:pt x="834618" y="159105"/>
                </a:lnTo>
                <a:lnTo>
                  <a:pt x="781850" y="164642"/>
                </a:lnTo>
                <a:lnTo>
                  <a:pt x="737539" y="180352"/>
                </a:lnTo>
                <a:lnTo>
                  <a:pt x="703567" y="204876"/>
                </a:lnTo>
                <a:lnTo>
                  <a:pt x="681812" y="236880"/>
                </a:lnTo>
                <a:lnTo>
                  <a:pt x="674141" y="275005"/>
                </a:lnTo>
                <a:lnTo>
                  <a:pt x="681812" y="313728"/>
                </a:lnTo>
                <a:lnTo>
                  <a:pt x="703567" y="345960"/>
                </a:lnTo>
                <a:lnTo>
                  <a:pt x="737539" y="370497"/>
                </a:lnTo>
                <a:lnTo>
                  <a:pt x="781850" y="386118"/>
                </a:lnTo>
                <a:lnTo>
                  <a:pt x="834618" y="391591"/>
                </a:lnTo>
                <a:lnTo>
                  <a:pt x="887387" y="386118"/>
                </a:lnTo>
                <a:lnTo>
                  <a:pt x="931697" y="370497"/>
                </a:lnTo>
                <a:lnTo>
                  <a:pt x="965669" y="345960"/>
                </a:lnTo>
                <a:lnTo>
                  <a:pt x="987437" y="313728"/>
                </a:lnTo>
                <a:lnTo>
                  <a:pt x="987767" y="312039"/>
                </a:lnTo>
                <a:lnTo>
                  <a:pt x="995108" y="275005"/>
                </a:lnTo>
                <a:close/>
              </a:path>
              <a:path w="1237614" h="648970">
                <a:moveTo>
                  <a:pt x="1023912" y="58293"/>
                </a:moveTo>
                <a:lnTo>
                  <a:pt x="890168" y="58293"/>
                </a:lnTo>
                <a:lnTo>
                  <a:pt x="890168" y="0"/>
                </a:lnTo>
                <a:lnTo>
                  <a:pt x="779068" y="0"/>
                </a:lnTo>
                <a:lnTo>
                  <a:pt x="779068" y="58293"/>
                </a:lnTo>
                <a:lnTo>
                  <a:pt x="645337" y="58293"/>
                </a:lnTo>
                <a:lnTo>
                  <a:pt x="645337" y="144018"/>
                </a:lnTo>
                <a:lnTo>
                  <a:pt x="1023912" y="144018"/>
                </a:lnTo>
                <a:lnTo>
                  <a:pt x="1023912" y="58293"/>
                </a:lnTo>
                <a:close/>
              </a:path>
              <a:path w="1237614" h="648970">
                <a:moveTo>
                  <a:pt x="1163116" y="532193"/>
                </a:moveTo>
                <a:lnTo>
                  <a:pt x="1156195" y="498589"/>
                </a:lnTo>
                <a:lnTo>
                  <a:pt x="1156144" y="498309"/>
                </a:lnTo>
                <a:lnTo>
                  <a:pt x="1135938" y="469658"/>
                </a:lnTo>
                <a:lnTo>
                  <a:pt x="1103528" y="446633"/>
                </a:lnTo>
                <a:lnTo>
                  <a:pt x="1059992" y="429679"/>
                </a:lnTo>
                <a:lnTo>
                  <a:pt x="1052715" y="428256"/>
                </a:lnTo>
                <a:lnTo>
                  <a:pt x="1052715" y="532193"/>
                </a:lnTo>
                <a:lnTo>
                  <a:pt x="1045984" y="547966"/>
                </a:lnTo>
                <a:lnTo>
                  <a:pt x="1025626" y="558584"/>
                </a:lnTo>
                <a:lnTo>
                  <a:pt x="991374" y="564578"/>
                </a:lnTo>
                <a:lnTo>
                  <a:pt x="942975" y="566470"/>
                </a:lnTo>
                <a:lnTo>
                  <a:pt x="894981" y="564578"/>
                </a:lnTo>
                <a:lnTo>
                  <a:pt x="860933" y="558584"/>
                </a:lnTo>
                <a:lnTo>
                  <a:pt x="840651" y="547966"/>
                </a:lnTo>
                <a:lnTo>
                  <a:pt x="833932" y="532193"/>
                </a:lnTo>
                <a:lnTo>
                  <a:pt x="840663" y="516521"/>
                </a:lnTo>
                <a:lnTo>
                  <a:pt x="861021" y="506120"/>
                </a:lnTo>
                <a:lnTo>
                  <a:pt x="895261" y="500367"/>
                </a:lnTo>
                <a:lnTo>
                  <a:pt x="943660" y="498589"/>
                </a:lnTo>
                <a:lnTo>
                  <a:pt x="991654" y="500367"/>
                </a:lnTo>
                <a:lnTo>
                  <a:pt x="1025702" y="506120"/>
                </a:lnTo>
                <a:lnTo>
                  <a:pt x="1045997" y="516521"/>
                </a:lnTo>
                <a:lnTo>
                  <a:pt x="1052715" y="532193"/>
                </a:lnTo>
                <a:lnTo>
                  <a:pt x="1052715" y="428256"/>
                </a:lnTo>
                <a:lnTo>
                  <a:pt x="1006348" y="419188"/>
                </a:lnTo>
                <a:lnTo>
                  <a:pt x="943660" y="415607"/>
                </a:lnTo>
                <a:lnTo>
                  <a:pt x="880681" y="419188"/>
                </a:lnTo>
                <a:lnTo>
                  <a:pt x="826846" y="429679"/>
                </a:lnTo>
                <a:lnTo>
                  <a:pt x="783183" y="446633"/>
                </a:lnTo>
                <a:lnTo>
                  <a:pt x="750722" y="469658"/>
                </a:lnTo>
                <a:lnTo>
                  <a:pt x="723519" y="532193"/>
                </a:lnTo>
                <a:lnTo>
                  <a:pt x="730491" y="566064"/>
                </a:lnTo>
                <a:lnTo>
                  <a:pt x="783183" y="617740"/>
                </a:lnTo>
                <a:lnTo>
                  <a:pt x="826846" y="634707"/>
                </a:lnTo>
                <a:lnTo>
                  <a:pt x="880681" y="645185"/>
                </a:lnTo>
                <a:lnTo>
                  <a:pt x="943660" y="648779"/>
                </a:lnTo>
                <a:lnTo>
                  <a:pt x="1006348" y="645185"/>
                </a:lnTo>
                <a:lnTo>
                  <a:pt x="1059992" y="634707"/>
                </a:lnTo>
                <a:lnTo>
                  <a:pt x="1103528" y="617740"/>
                </a:lnTo>
                <a:lnTo>
                  <a:pt x="1135938" y="594728"/>
                </a:lnTo>
                <a:lnTo>
                  <a:pt x="1156144" y="566064"/>
                </a:lnTo>
                <a:lnTo>
                  <a:pt x="1163116" y="532193"/>
                </a:lnTo>
                <a:close/>
              </a:path>
              <a:path w="1237614" h="648970">
                <a:moveTo>
                  <a:pt x="1237195" y="159791"/>
                </a:moveTo>
                <a:lnTo>
                  <a:pt x="1156957" y="159791"/>
                </a:lnTo>
                <a:lnTo>
                  <a:pt x="1156957" y="4114"/>
                </a:lnTo>
                <a:lnTo>
                  <a:pt x="1045857" y="4114"/>
                </a:lnTo>
                <a:lnTo>
                  <a:pt x="1045857" y="407377"/>
                </a:lnTo>
                <a:lnTo>
                  <a:pt x="1156957" y="407377"/>
                </a:lnTo>
                <a:lnTo>
                  <a:pt x="1156957" y="249631"/>
                </a:lnTo>
                <a:lnTo>
                  <a:pt x="1237195" y="249631"/>
                </a:lnTo>
                <a:lnTo>
                  <a:pt x="1237195" y="1597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18563" y="5933841"/>
            <a:ext cx="1240155" cy="210185"/>
            <a:chOff x="618563" y="5933841"/>
            <a:chExt cx="1240155" cy="21018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563" y="5951376"/>
              <a:ext cx="385599" cy="1925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32573" y="5933846"/>
              <a:ext cx="826135" cy="210185"/>
            </a:xfrm>
            <a:custGeom>
              <a:avLst/>
              <a:gdLst/>
              <a:ahLst/>
              <a:cxnLst/>
              <a:rect l="l" t="t" r="r" b="b"/>
              <a:pathLst>
                <a:path w="826135" h="210185">
                  <a:moveTo>
                    <a:pt x="99580" y="61493"/>
                  </a:moveTo>
                  <a:lnTo>
                    <a:pt x="95516" y="59715"/>
                  </a:lnTo>
                  <a:lnTo>
                    <a:pt x="90703" y="58445"/>
                  </a:lnTo>
                  <a:lnTo>
                    <a:pt x="82054" y="58445"/>
                  </a:lnTo>
                  <a:lnTo>
                    <a:pt x="71018" y="60210"/>
                  </a:lnTo>
                  <a:lnTo>
                    <a:pt x="60045" y="65557"/>
                  </a:lnTo>
                  <a:lnTo>
                    <a:pt x="49796" y="74510"/>
                  </a:lnTo>
                  <a:lnTo>
                    <a:pt x="40906" y="87147"/>
                  </a:lnTo>
                  <a:lnTo>
                    <a:pt x="39890" y="87147"/>
                  </a:lnTo>
                  <a:lnTo>
                    <a:pt x="36830" y="62001"/>
                  </a:lnTo>
                  <a:lnTo>
                    <a:pt x="0" y="62001"/>
                  </a:lnTo>
                  <a:lnTo>
                    <a:pt x="0" y="206552"/>
                  </a:lnTo>
                  <a:lnTo>
                    <a:pt x="44970" y="206552"/>
                  </a:lnTo>
                  <a:lnTo>
                    <a:pt x="44970" y="123990"/>
                  </a:lnTo>
                  <a:lnTo>
                    <a:pt x="51562" y="111899"/>
                  </a:lnTo>
                  <a:lnTo>
                    <a:pt x="59448" y="103886"/>
                  </a:lnTo>
                  <a:lnTo>
                    <a:pt x="67906" y="99441"/>
                  </a:lnTo>
                  <a:lnTo>
                    <a:pt x="76212" y="98069"/>
                  </a:lnTo>
                  <a:lnTo>
                    <a:pt x="82562" y="98069"/>
                  </a:lnTo>
                  <a:lnTo>
                    <a:pt x="91960" y="100368"/>
                  </a:lnTo>
                  <a:lnTo>
                    <a:pt x="99580" y="61493"/>
                  </a:lnTo>
                  <a:close/>
                </a:path>
                <a:path w="826135" h="210185">
                  <a:moveTo>
                    <a:pt x="259359" y="206552"/>
                  </a:moveTo>
                  <a:lnTo>
                    <a:pt x="204736" y="121704"/>
                  </a:lnTo>
                  <a:lnTo>
                    <a:pt x="255803" y="62001"/>
                  </a:lnTo>
                  <a:lnTo>
                    <a:pt x="206768" y="62001"/>
                  </a:lnTo>
                  <a:lnTo>
                    <a:pt x="162826" y="116878"/>
                  </a:lnTo>
                  <a:lnTo>
                    <a:pt x="161798" y="116878"/>
                  </a:lnTo>
                  <a:lnTo>
                    <a:pt x="161798" y="3568"/>
                  </a:lnTo>
                  <a:lnTo>
                    <a:pt x="117856" y="3568"/>
                  </a:lnTo>
                  <a:lnTo>
                    <a:pt x="117856" y="206552"/>
                  </a:lnTo>
                  <a:lnTo>
                    <a:pt x="161798" y="206552"/>
                  </a:lnTo>
                  <a:lnTo>
                    <a:pt x="161798" y="171246"/>
                  </a:lnTo>
                  <a:lnTo>
                    <a:pt x="179082" y="151688"/>
                  </a:lnTo>
                  <a:lnTo>
                    <a:pt x="210324" y="206552"/>
                  </a:lnTo>
                  <a:lnTo>
                    <a:pt x="259359" y="206552"/>
                  </a:lnTo>
                  <a:close/>
                </a:path>
                <a:path w="826135" h="210185">
                  <a:moveTo>
                    <a:pt x="370586" y="5092"/>
                  </a:moveTo>
                  <a:lnTo>
                    <a:pt x="364985" y="3225"/>
                  </a:lnTo>
                  <a:lnTo>
                    <a:pt x="358140" y="1600"/>
                  </a:lnTo>
                  <a:lnTo>
                    <a:pt x="350164" y="444"/>
                  </a:lnTo>
                  <a:lnTo>
                    <a:pt x="341122" y="0"/>
                  </a:lnTo>
                  <a:lnTo>
                    <a:pt x="315658" y="4533"/>
                  </a:lnTo>
                  <a:lnTo>
                    <a:pt x="298754" y="16776"/>
                  </a:lnTo>
                  <a:lnTo>
                    <a:pt x="289394" y="34734"/>
                  </a:lnTo>
                  <a:lnTo>
                    <a:pt x="286499" y="56400"/>
                  </a:lnTo>
                  <a:lnTo>
                    <a:pt x="286499" y="62255"/>
                  </a:lnTo>
                  <a:lnTo>
                    <a:pt x="267195" y="63779"/>
                  </a:lnTo>
                  <a:lnTo>
                    <a:pt x="267195" y="97307"/>
                  </a:lnTo>
                  <a:lnTo>
                    <a:pt x="286499" y="97307"/>
                  </a:lnTo>
                  <a:lnTo>
                    <a:pt x="286499" y="206552"/>
                  </a:lnTo>
                  <a:lnTo>
                    <a:pt x="331724" y="206552"/>
                  </a:lnTo>
                  <a:lnTo>
                    <a:pt x="331724" y="97307"/>
                  </a:lnTo>
                  <a:lnTo>
                    <a:pt x="357378" y="97307"/>
                  </a:lnTo>
                  <a:lnTo>
                    <a:pt x="357378" y="62001"/>
                  </a:lnTo>
                  <a:lnTo>
                    <a:pt x="331724" y="62001"/>
                  </a:lnTo>
                  <a:lnTo>
                    <a:pt x="331724" y="55143"/>
                  </a:lnTo>
                  <a:lnTo>
                    <a:pt x="332828" y="45935"/>
                  </a:lnTo>
                  <a:lnTo>
                    <a:pt x="336016" y="39801"/>
                  </a:lnTo>
                  <a:lnTo>
                    <a:pt x="341045" y="36385"/>
                  </a:lnTo>
                  <a:lnTo>
                    <a:pt x="347726" y="35318"/>
                  </a:lnTo>
                  <a:lnTo>
                    <a:pt x="352552" y="35318"/>
                  </a:lnTo>
                  <a:lnTo>
                    <a:pt x="357886" y="36588"/>
                  </a:lnTo>
                  <a:lnTo>
                    <a:pt x="362458" y="38366"/>
                  </a:lnTo>
                  <a:lnTo>
                    <a:pt x="363207" y="35318"/>
                  </a:lnTo>
                  <a:lnTo>
                    <a:pt x="370586" y="5092"/>
                  </a:lnTo>
                  <a:close/>
                </a:path>
                <a:path w="826135" h="210185">
                  <a:moveTo>
                    <a:pt x="443255" y="206298"/>
                  </a:moveTo>
                  <a:lnTo>
                    <a:pt x="438010" y="173520"/>
                  </a:lnTo>
                  <a:lnTo>
                    <a:pt x="437921" y="173012"/>
                  </a:lnTo>
                  <a:lnTo>
                    <a:pt x="435622" y="173520"/>
                  </a:lnTo>
                  <a:lnTo>
                    <a:pt x="429272" y="173520"/>
                  </a:lnTo>
                  <a:lnTo>
                    <a:pt x="424967" y="170726"/>
                  </a:lnTo>
                  <a:lnTo>
                    <a:pt x="424967" y="3568"/>
                  </a:lnTo>
                  <a:lnTo>
                    <a:pt x="379742" y="3568"/>
                  </a:lnTo>
                  <a:lnTo>
                    <a:pt x="379742" y="159550"/>
                  </a:lnTo>
                  <a:lnTo>
                    <a:pt x="381812" y="180213"/>
                  </a:lnTo>
                  <a:lnTo>
                    <a:pt x="388696" y="196164"/>
                  </a:lnTo>
                  <a:lnTo>
                    <a:pt x="401396" y="206463"/>
                  </a:lnTo>
                  <a:lnTo>
                    <a:pt x="420890" y="210108"/>
                  </a:lnTo>
                  <a:lnTo>
                    <a:pt x="431063" y="210108"/>
                  </a:lnTo>
                  <a:lnTo>
                    <a:pt x="438683" y="208330"/>
                  </a:lnTo>
                  <a:lnTo>
                    <a:pt x="443255" y="206298"/>
                  </a:lnTo>
                  <a:close/>
                </a:path>
                <a:path w="826135" h="210185">
                  <a:moveTo>
                    <a:pt x="597687" y="134404"/>
                  </a:moveTo>
                  <a:lnTo>
                    <a:pt x="587019" y="95021"/>
                  </a:lnTo>
                  <a:lnTo>
                    <a:pt x="553529" y="63563"/>
                  </a:lnTo>
                  <a:lnTo>
                    <a:pt x="551446" y="63169"/>
                  </a:lnTo>
                  <a:lnTo>
                    <a:pt x="551446" y="134404"/>
                  </a:lnTo>
                  <a:lnTo>
                    <a:pt x="549986" y="150596"/>
                  </a:lnTo>
                  <a:lnTo>
                    <a:pt x="545541" y="162915"/>
                  </a:lnTo>
                  <a:lnTo>
                    <a:pt x="537946" y="170776"/>
                  </a:lnTo>
                  <a:lnTo>
                    <a:pt x="527062" y="173532"/>
                  </a:lnTo>
                  <a:lnTo>
                    <a:pt x="516026" y="170776"/>
                  </a:lnTo>
                  <a:lnTo>
                    <a:pt x="508342" y="162915"/>
                  </a:lnTo>
                  <a:lnTo>
                    <a:pt x="503872" y="150596"/>
                  </a:lnTo>
                  <a:lnTo>
                    <a:pt x="502412" y="134404"/>
                  </a:lnTo>
                  <a:lnTo>
                    <a:pt x="503872" y="118071"/>
                  </a:lnTo>
                  <a:lnTo>
                    <a:pt x="508342" y="105664"/>
                  </a:lnTo>
                  <a:lnTo>
                    <a:pt x="516026" y="97777"/>
                  </a:lnTo>
                  <a:lnTo>
                    <a:pt x="527062" y="95021"/>
                  </a:lnTo>
                  <a:lnTo>
                    <a:pt x="537946" y="97777"/>
                  </a:lnTo>
                  <a:lnTo>
                    <a:pt x="545541" y="105664"/>
                  </a:lnTo>
                  <a:lnTo>
                    <a:pt x="549986" y="118071"/>
                  </a:lnTo>
                  <a:lnTo>
                    <a:pt x="551446" y="134404"/>
                  </a:lnTo>
                  <a:lnTo>
                    <a:pt x="551446" y="63169"/>
                  </a:lnTo>
                  <a:lnTo>
                    <a:pt x="500443" y="63563"/>
                  </a:lnTo>
                  <a:lnTo>
                    <a:pt x="462076" y="102273"/>
                  </a:lnTo>
                  <a:lnTo>
                    <a:pt x="456184" y="134404"/>
                  </a:lnTo>
                  <a:lnTo>
                    <a:pt x="462076" y="166382"/>
                  </a:lnTo>
                  <a:lnTo>
                    <a:pt x="477799" y="190169"/>
                  </a:lnTo>
                  <a:lnTo>
                    <a:pt x="500443" y="204990"/>
                  </a:lnTo>
                  <a:lnTo>
                    <a:pt x="527062" y="210108"/>
                  </a:lnTo>
                  <a:lnTo>
                    <a:pt x="553529" y="204990"/>
                  </a:lnTo>
                  <a:lnTo>
                    <a:pt x="576084" y="190169"/>
                  </a:lnTo>
                  <a:lnTo>
                    <a:pt x="587070" y="173532"/>
                  </a:lnTo>
                  <a:lnTo>
                    <a:pt x="591794" y="166382"/>
                  </a:lnTo>
                  <a:lnTo>
                    <a:pt x="597687" y="134404"/>
                  </a:lnTo>
                  <a:close/>
                </a:path>
                <a:path w="826135" h="210185">
                  <a:moveTo>
                    <a:pt x="825792" y="62001"/>
                  </a:moveTo>
                  <a:lnTo>
                    <a:pt x="783869" y="62001"/>
                  </a:lnTo>
                  <a:lnTo>
                    <a:pt x="771423" y="126784"/>
                  </a:lnTo>
                  <a:lnTo>
                    <a:pt x="769569" y="137490"/>
                  </a:lnTo>
                  <a:lnTo>
                    <a:pt x="765060" y="169976"/>
                  </a:lnTo>
                  <a:lnTo>
                    <a:pt x="763790" y="169976"/>
                  </a:lnTo>
                  <a:lnTo>
                    <a:pt x="754913" y="126784"/>
                  </a:lnTo>
                  <a:lnTo>
                    <a:pt x="739406" y="62001"/>
                  </a:lnTo>
                  <a:lnTo>
                    <a:pt x="700278" y="62001"/>
                  </a:lnTo>
                  <a:lnTo>
                    <a:pt x="683094" y="137388"/>
                  </a:lnTo>
                  <a:lnTo>
                    <a:pt x="680974" y="148183"/>
                  </a:lnTo>
                  <a:lnTo>
                    <a:pt x="677164" y="169976"/>
                  </a:lnTo>
                  <a:lnTo>
                    <a:pt x="675894" y="169976"/>
                  </a:lnTo>
                  <a:lnTo>
                    <a:pt x="669798" y="126784"/>
                  </a:lnTo>
                  <a:lnTo>
                    <a:pt x="656844" y="62001"/>
                  </a:lnTo>
                  <a:lnTo>
                    <a:pt x="612127" y="62001"/>
                  </a:lnTo>
                  <a:lnTo>
                    <a:pt x="647700" y="206552"/>
                  </a:lnTo>
                  <a:lnTo>
                    <a:pt x="699262" y="206552"/>
                  </a:lnTo>
                  <a:lnTo>
                    <a:pt x="710958" y="151434"/>
                  </a:lnTo>
                  <a:lnTo>
                    <a:pt x="712787" y="141338"/>
                  </a:lnTo>
                  <a:lnTo>
                    <a:pt x="717816" y="109004"/>
                  </a:lnTo>
                  <a:lnTo>
                    <a:pt x="719086" y="109004"/>
                  </a:lnTo>
                  <a:lnTo>
                    <a:pt x="722807" y="131064"/>
                  </a:lnTo>
                  <a:lnTo>
                    <a:pt x="726706" y="151434"/>
                  </a:lnTo>
                  <a:lnTo>
                    <a:pt x="738898" y="206552"/>
                  </a:lnTo>
                  <a:lnTo>
                    <a:pt x="791743" y="206552"/>
                  </a:lnTo>
                  <a:lnTo>
                    <a:pt x="825792" y="6200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0454" y="5947824"/>
            <a:ext cx="183680" cy="19612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36852" y="6268871"/>
            <a:ext cx="960119" cy="193040"/>
            <a:chOff x="636852" y="6268871"/>
            <a:chExt cx="960119" cy="19304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52" y="6268871"/>
              <a:ext cx="142278" cy="1890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92" y="6309783"/>
              <a:ext cx="248188" cy="1516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76261" y="6309791"/>
              <a:ext cx="520700" cy="151765"/>
            </a:xfrm>
            <a:custGeom>
              <a:avLst/>
              <a:gdLst/>
              <a:ahLst/>
              <a:cxnLst/>
              <a:rect l="l" t="t" r="r" b="b"/>
              <a:pathLst>
                <a:path w="520700" h="151764">
                  <a:moveTo>
                    <a:pt x="119405" y="134645"/>
                  </a:moveTo>
                  <a:lnTo>
                    <a:pt x="102133" y="104914"/>
                  </a:lnTo>
                  <a:lnTo>
                    <a:pt x="96380" y="108978"/>
                  </a:lnTo>
                  <a:lnTo>
                    <a:pt x="90220" y="112191"/>
                  </a:lnTo>
                  <a:lnTo>
                    <a:pt x="83718" y="114325"/>
                  </a:lnTo>
                  <a:lnTo>
                    <a:pt x="76974" y="115087"/>
                  </a:lnTo>
                  <a:lnTo>
                    <a:pt x="64668" y="112331"/>
                  </a:lnTo>
                  <a:lnTo>
                    <a:pt x="54940" y="104470"/>
                  </a:lnTo>
                  <a:lnTo>
                    <a:pt x="48539" y="92151"/>
                  </a:lnTo>
                  <a:lnTo>
                    <a:pt x="46240" y="75958"/>
                  </a:lnTo>
                  <a:lnTo>
                    <a:pt x="48488" y="59626"/>
                  </a:lnTo>
                  <a:lnTo>
                    <a:pt x="54940" y="47218"/>
                  </a:lnTo>
                  <a:lnTo>
                    <a:pt x="65100" y="39331"/>
                  </a:lnTo>
                  <a:lnTo>
                    <a:pt x="78498" y="36576"/>
                  </a:lnTo>
                  <a:lnTo>
                    <a:pt x="84848" y="36576"/>
                  </a:lnTo>
                  <a:lnTo>
                    <a:pt x="90449" y="38862"/>
                  </a:lnTo>
                  <a:lnTo>
                    <a:pt x="97053" y="44462"/>
                  </a:lnTo>
                  <a:lnTo>
                    <a:pt x="118135" y="15494"/>
                  </a:lnTo>
                  <a:lnTo>
                    <a:pt x="109397" y="9105"/>
                  </a:lnTo>
                  <a:lnTo>
                    <a:pt x="99517" y="4216"/>
                  </a:lnTo>
                  <a:lnTo>
                    <a:pt x="88404" y="1104"/>
                  </a:lnTo>
                  <a:lnTo>
                    <a:pt x="75958" y="0"/>
                  </a:lnTo>
                  <a:lnTo>
                    <a:pt x="47040" y="5118"/>
                  </a:lnTo>
                  <a:lnTo>
                    <a:pt x="22834" y="19977"/>
                  </a:lnTo>
                  <a:lnTo>
                    <a:pt x="6184" y="43827"/>
                  </a:lnTo>
                  <a:lnTo>
                    <a:pt x="0" y="75958"/>
                  </a:lnTo>
                  <a:lnTo>
                    <a:pt x="5511" y="107937"/>
                  </a:lnTo>
                  <a:lnTo>
                    <a:pt x="20701" y="131724"/>
                  </a:lnTo>
                  <a:lnTo>
                    <a:pt x="43510" y="146545"/>
                  </a:lnTo>
                  <a:lnTo>
                    <a:pt x="71894" y="151663"/>
                  </a:lnTo>
                  <a:lnTo>
                    <a:pt x="83781" y="150749"/>
                  </a:lnTo>
                  <a:lnTo>
                    <a:pt x="96126" y="147815"/>
                  </a:lnTo>
                  <a:lnTo>
                    <a:pt x="108229" y="142557"/>
                  </a:lnTo>
                  <a:lnTo>
                    <a:pt x="119405" y="134645"/>
                  </a:lnTo>
                  <a:close/>
                </a:path>
                <a:path w="520700" h="151764">
                  <a:moveTo>
                    <a:pt x="258597" y="69862"/>
                  </a:moveTo>
                  <a:lnTo>
                    <a:pt x="257187" y="59702"/>
                  </a:lnTo>
                  <a:lnTo>
                    <a:pt x="254762" y="42227"/>
                  </a:lnTo>
                  <a:lnTo>
                    <a:pt x="250761" y="34556"/>
                  </a:lnTo>
                  <a:lnTo>
                    <a:pt x="243217" y="20066"/>
                  </a:lnTo>
                  <a:lnTo>
                    <a:pt x="223862" y="5334"/>
                  </a:lnTo>
                  <a:lnTo>
                    <a:pt x="220230" y="4635"/>
                  </a:lnTo>
                  <a:lnTo>
                    <a:pt x="220230" y="59702"/>
                  </a:lnTo>
                  <a:lnTo>
                    <a:pt x="170942" y="59702"/>
                  </a:lnTo>
                  <a:lnTo>
                    <a:pt x="174599" y="48488"/>
                  </a:lnTo>
                  <a:lnTo>
                    <a:pt x="180632" y="40652"/>
                  </a:lnTo>
                  <a:lnTo>
                    <a:pt x="188417" y="36055"/>
                  </a:lnTo>
                  <a:lnTo>
                    <a:pt x="197370" y="34556"/>
                  </a:lnTo>
                  <a:lnTo>
                    <a:pt x="207899" y="36449"/>
                  </a:lnTo>
                  <a:lnTo>
                    <a:pt x="214985" y="41694"/>
                  </a:lnTo>
                  <a:lnTo>
                    <a:pt x="218973" y="49657"/>
                  </a:lnTo>
                  <a:lnTo>
                    <a:pt x="220230" y="59702"/>
                  </a:lnTo>
                  <a:lnTo>
                    <a:pt x="220230" y="4635"/>
                  </a:lnTo>
                  <a:lnTo>
                    <a:pt x="171094" y="5257"/>
                  </a:lnTo>
                  <a:lnTo>
                    <a:pt x="133794" y="44259"/>
                  </a:lnTo>
                  <a:lnTo>
                    <a:pt x="128016" y="75958"/>
                  </a:lnTo>
                  <a:lnTo>
                    <a:pt x="133654" y="107937"/>
                  </a:lnTo>
                  <a:lnTo>
                    <a:pt x="149186" y="131724"/>
                  </a:lnTo>
                  <a:lnTo>
                    <a:pt x="172491" y="146558"/>
                  </a:lnTo>
                  <a:lnTo>
                    <a:pt x="201434" y="151676"/>
                  </a:lnTo>
                  <a:lnTo>
                    <a:pt x="214604" y="150596"/>
                  </a:lnTo>
                  <a:lnTo>
                    <a:pt x="228104" y="147408"/>
                  </a:lnTo>
                  <a:lnTo>
                    <a:pt x="241223" y="142227"/>
                  </a:lnTo>
                  <a:lnTo>
                    <a:pt x="253263" y="135153"/>
                  </a:lnTo>
                  <a:lnTo>
                    <a:pt x="243306" y="117119"/>
                  </a:lnTo>
                  <a:lnTo>
                    <a:pt x="238264" y="107975"/>
                  </a:lnTo>
                  <a:lnTo>
                    <a:pt x="230568" y="111975"/>
                  </a:lnTo>
                  <a:lnTo>
                    <a:pt x="223024" y="114833"/>
                  </a:lnTo>
                  <a:lnTo>
                    <a:pt x="215468" y="116547"/>
                  </a:lnTo>
                  <a:lnTo>
                    <a:pt x="207784" y="117119"/>
                  </a:lnTo>
                  <a:lnTo>
                    <a:pt x="194995" y="115531"/>
                  </a:lnTo>
                  <a:lnTo>
                    <a:pt x="184416" y="110578"/>
                  </a:lnTo>
                  <a:lnTo>
                    <a:pt x="176491" y="101892"/>
                  </a:lnTo>
                  <a:lnTo>
                    <a:pt x="171704" y="89166"/>
                  </a:lnTo>
                  <a:lnTo>
                    <a:pt x="256565" y="89166"/>
                  </a:lnTo>
                  <a:lnTo>
                    <a:pt x="257581" y="85877"/>
                  </a:lnTo>
                  <a:lnTo>
                    <a:pt x="258597" y="77736"/>
                  </a:lnTo>
                  <a:lnTo>
                    <a:pt x="258597" y="69862"/>
                  </a:lnTo>
                  <a:close/>
                </a:path>
                <a:path w="520700" h="151764">
                  <a:moveTo>
                    <a:pt x="390918" y="104406"/>
                  </a:moveTo>
                  <a:lnTo>
                    <a:pt x="366382" y="66967"/>
                  </a:lnTo>
                  <a:lnTo>
                    <a:pt x="342087" y="57238"/>
                  </a:lnTo>
                  <a:lnTo>
                    <a:pt x="333095" y="53568"/>
                  </a:lnTo>
                  <a:lnTo>
                    <a:pt x="326910" y="49288"/>
                  </a:lnTo>
                  <a:lnTo>
                    <a:pt x="324612" y="43700"/>
                  </a:lnTo>
                  <a:lnTo>
                    <a:pt x="324612" y="36842"/>
                  </a:lnTo>
                  <a:lnTo>
                    <a:pt x="329692" y="33274"/>
                  </a:lnTo>
                  <a:lnTo>
                    <a:pt x="339852" y="33274"/>
                  </a:lnTo>
                  <a:lnTo>
                    <a:pt x="347179" y="34175"/>
                  </a:lnTo>
                  <a:lnTo>
                    <a:pt x="354660" y="36703"/>
                  </a:lnTo>
                  <a:lnTo>
                    <a:pt x="362216" y="40563"/>
                  </a:lnTo>
                  <a:lnTo>
                    <a:pt x="369836" y="45478"/>
                  </a:lnTo>
                  <a:lnTo>
                    <a:pt x="390156" y="18542"/>
                  </a:lnTo>
                  <a:lnTo>
                    <a:pt x="379920" y="11671"/>
                  </a:lnTo>
                  <a:lnTo>
                    <a:pt x="368058" y="5740"/>
                  </a:lnTo>
                  <a:lnTo>
                    <a:pt x="354291" y="1574"/>
                  </a:lnTo>
                  <a:lnTo>
                    <a:pt x="338328" y="0"/>
                  </a:lnTo>
                  <a:lnTo>
                    <a:pt x="315455" y="3327"/>
                  </a:lnTo>
                  <a:lnTo>
                    <a:pt x="297815" y="12700"/>
                  </a:lnTo>
                  <a:lnTo>
                    <a:pt x="286448" y="27216"/>
                  </a:lnTo>
                  <a:lnTo>
                    <a:pt x="282435" y="45986"/>
                  </a:lnTo>
                  <a:lnTo>
                    <a:pt x="285877" y="61722"/>
                  </a:lnTo>
                  <a:lnTo>
                    <a:pt x="294767" y="73571"/>
                  </a:lnTo>
                  <a:lnTo>
                    <a:pt x="306882" y="82232"/>
                  </a:lnTo>
                  <a:lnTo>
                    <a:pt x="320040" y="88404"/>
                  </a:lnTo>
                  <a:lnTo>
                    <a:pt x="330746" y="92557"/>
                  </a:lnTo>
                  <a:lnTo>
                    <a:pt x="339915" y="96634"/>
                  </a:lnTo>
                  <a:lnTo>
                    <a:pt x="346329" y="101231"/>
                  </a:lnTo>
                  <a:lnTo>
                    <a:pt x="348742" y="106959"/>
                  </a:lnTo>
                  <a:lnTo>
                    <a:pt x="348742" y="114071"/>
                  </a:lnTo>
                  <a:lnTo>
                    <a:pt x="343662" y="118389"/>
                  </a:lnTo>
                  <a:lnTo>
                    <a:pt x="331724" y="118389"/>
                  </a:lnTo>
                  <a:lnTo>
                    <a:pt x="323049" y="117436"/>
                  </a:lnTo>
                  <a:lnTo>
                    <a:pt x="314109" y="114579"/>
                  </a:lnTo>
                  <a:lnTo>
                    <a:pt x="304825" y="109816"/>
                  </a:lnTo>
                  <a:lnTo>
                    <a:pt x="295148" y="103149"/>
                  </a:lnTo>
                  <a:lnTo>
                    <a:pt x="275069" y="131343"/>
                  </a:lnTo>
                  <a:lnTo>
                    <a:pt x="287235" y="139661"/>
                  </a:lnTo>
                  <a:lnTo>
                    <a:pt x="301269" y="146075"/>
                  </a:lnTo>
                  <a:lnTo>
                    <a:pt x="316128" y="150215"/>
                  </a:lnTo>
                  <a:lnTo>
                    <a:pt x="330708" y="151676"/>
                  </a:lnTo>
                  <a:lnTo>
                    <a:pt x="356730" y="148043"/>
                  </a:lnTo>
                  <a:lnTo>
                    <a:pt x="375577" y="138049"/>
                  </a:lnTo>
                  <a:lnTo>
                    <a:pt x="387045" y="123050"/>
                  </a:lnTo>
                  <a:lnTo>
                    <a:pt x="390918" y="104406"/>
                  </a:lnTo>
                  <a:close/>
                </a:path>
                <a:path w="520700" h="151764">
                  <a:moveTo>
                    <a:pt x="520458" y="104406"/>
                  </a:moveTo>
                  <a:lnTo>
                    <a:pt x="495922" y="66967"/>
                  </a:lnTo>
                  <a:lnTo>
                    <a:pt x="471627" y="57238"/>
                  </a:lnTo>
                  <a:lnTo>
                    <a:pt x="462635" y="53568"/>
                  </a:lnTo>
                  <a:lnTo>
                    <a:pt x="456450" y="49288"/>
                  </a:lnTo>
                  <a:lnTo>
                    <a:pt x="454152" y="43700"/>
                  </a:lnTo>
                  <a:lnTo>
                    <a:pt x="454152" y="36842"/>
                  </a:lnTo>
                  <a:lnTo>
                    <a:pt x="459232" y="33274"/>
                  </a:lnTo>
                  <a:lnTo>
                    <a:pt x="469392" y="33274"/>
                  </a:lnTo>
                  <a:lnTo>
                    <a:pt x="476719" y="34175"/>
                  </a:lnTo>
                  <a:lnTo>
                    <a:pt x="484200" y="36703"/>
                  </a:lnTo>
                  <a:lnTo>
                    <a:pt x="491769" y="40563"/>
                  </a:lnTo>
                  <a:lnTo>
                    <a:pt x="499376" y="45478"/>
                  </a:lnTo>
                  <a:lnTo>
                    <a:pt x="519696" y="18542"/>
                  </a:lnTo>
                  <a:lnTo>
                    <a:pt x="509460" y="11671"/>
                  </a:lnTo>
                  <a:lnTo>
                    <a:pt x="497598" y="5740"/>
                  </a:lnTo>
                  <a:lnTo>
                    <a:pt x="483831" y="1574"/>
                  </a:lnTo>
                  <a:lnTo>
                    <a:pt x="467868" y="0"/>
                  </a:lnTo>
                  <a:lnTo>
                    <a:pt x="444995" y="3327"/>
                  </a:lnTo>
                  <a:lnTo>
                    <a:pt x="427355" y="12700"/>
                  </a:lnTo>
                  <a:lnTo>
                    <a:pt x="416001" y="27216"/>
                  </a:lnTo>
                  <a:lnTo>
                    <a:pt x="411975" y="45986"/>
                  </a:lnTo>
                  <a:lnTo>
                    <a:pt x="415429" y="61722"/>
                  </a:lnTo>
                  <a:lnTo>
                    <a:pt x="424307" y="73571"/>
                  </a:lnTo>
                  <a:lnTo>
                    <a:pt x="436422" y="82232"/>
                  </a:lnTo>
                  <a:lnTo>
                    <a:pt x="449580" y="88404"/>
                  </a:lnTo>
                  <a:lnTo>
                    <a:pt x="460286" y="92557"/>
                  </a:lnTo>
                  <a:lnTo>
                    <a:pt x="469455" y="96634"/>
                  </a:lnTo>
                  <a:lnTo>
                    <a:pt x="475869" y="101231"/>
                  </a:lnTo>
                  <a:lnTo>
                    <a:pt x="478282" y="106959"/>
                  </a:lnTo>
                  <a:lnTo>
                    <a:pt x="478282" y="114071"/>
                  </a:lnTo>
                  <a:lnTo>
                    <a:pt x="473202" y="118389"/>
                  </a:lnTo>
                  <a:lnTo>
                    <a:pt x="461264" y="118389"/>
                  </a:lnTo>
                  <a:lnTo>
                    <a:pt x="452589" y="117436"/>
                  </a:lnTo>
                  <a:lnTo>
                    <a:pt x="443649" y="114579"/>
                  </a:lnTo>
                  <a:lnTo>
                    <a:pt x="434365" y="109816"/>
                  </a:lnTo>
                  <a:lnTo>
                    <a:pt x="424688" y="103149"/>
                  </a:lnTo>
                  <a:lnTo>
                    <a:pt x="404609" y="131343"/>
                  </a:lnTo>
                  <a:lnTo>
                    <a:pt x="416775" y="139661"/>
                  </a:lnTo>
                  <a:lnTo>
                    <a:pt x="430822" y="146075"/>
                  </a:lnTo>
                  <a:lnTo>
                    <a:pt x="445668" y="150215"/>
                  </a:lnTo>
                  <a:lnTo>
                    <a:pt x="460248" y="151676"/>
                  </a:lnTo>
                  <a:lnTo>
                    <a:pt x="486270" y="148043"/>
                  </a:lnTo>
                  <a:lnTo>
                    <a:pt x="505129" y="138049"/>
                  </a:lnTo>
                  <a:lnTo>
                    <a:pt x="516585" y="123050"/>
                  </a:lnTo>
                  <a:lnTo>
                    <a:pt x="520458" y="1044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84578" y="6268872"/>
            <a:ext cx="1737995" cy="241935"/>
            <a:chOff x="1684578" y="6268872"/>
            <a:chExt cx="1737995" cy="241935"/>
          </a:xfrm>
        </p:grpSpPr>
        <p:sp>
          <p:nvSpPr>
            <p:cNvPr id="23" name="object 23"/>
            <p:cNvSpPr/>
            <p:nvPr/>
          </p:nvSpPr>
          <p:spPr>
            <a:xfrm>
              <a:off x="1684578" y="6268872"/>
              <a:ext cx="45720" cy="189230"/>
            </a:xfrm>
            <a:custGeom>
              <a:avLst/>
              <a:gdLst/>
              <a:ahLst/>
              <a:cxnLst/>
              <a:rect l="l" t="t" r="r" b="b"/>
              <a:pathLst>
                <a:path w="45719" h="189229">
                  <a:moveTo>
                    <a:pt x="45478" y="0"/>
                  </a:moveTo>
                  <a:lnTo>
                    <a:pt x="0" y="0"/>
                  </a:lnTo>
                  <a:lnTo>
                    <a:pt x="0" y="189014"/>
                  </a:lnTo>
                  <a:lnTo>
                    <a:pt x="45478" y="189014"/>
                  </a:lnTo>
                  <a:lnTo>
                    <a:pt x="4547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929" y="6309782"/>
              <a:ext cx="214922" cy="1481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0111" y="6309782"/>
              <a:ext cx="137947" cy="2006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87232" y="6309791"/>
              <a:ext cx="548005" cy="151765"/>
            </a:xfrm>
            <a:custGeom>
              <a:avLst/>
              <a:gdLst/>
              <a:ahLst/>
              <a:cxnLst/>
              <a:rect l="l" t="t" r="r" b="b"/>
              <a:pathLst>
                <a:path w="548005" h="151764">
                  <a:moveTo>
                    <a:pt x="99593" y="3048"/>
                  </a:moveTo>
                  <a:lnTo>
                    <a:pt x="95516" y="1270"/>
                  </a:lnTo>
                  <a:lnTo>
                    <a:pt x="90703" y="0"/>
                  </a:lnTo>
                  <a:lnTo>
                    <a:pt x="82054" y="0"/>
                  </a:lnTo>
                  <a:lnTo>
                    <a:pt x="71018" y="1765"/>
                  </a:lnTo>
                  <a:lnTo>
                    <a:pt x="60058" y="7112"/>
                  </a:lnTo>
                  <a:lnTo>
                    <a:pt x="49809" y="16065"/>
                  </a:lnTo>
                  <a:lnTo>
                    <a:pt x="40906" y="28702"/>
                  </a:lnTo>
                  <a:lnTo>
                    <a:pt x="39890" y="28702"/>
                  </a:lnTo>
                  <a:lnTo>
                    <a:pt x="36830" y="3556"/>
                  </a:lnTo>
                  <a:lnTo>
                    <a:pt x="0" y="3556"/>
                  </a:lnTo>
                  <a:lnTo>
                    <a:pt x="0" y="148107"/>
                  </a:lnTo>
                  <a:lnTo>
                    <a:pt x="44970" y="148107"/>
                  </a:lnTo>
                  <a:lnTo>
                    <a:pt x="44970" y="65544"/>
                  </a:lnTo>
                  <a:lnTo>
                    <a:pt x="51574" y="53454"/>
                  </a:lnTo>
                  <a:lnTo>
                    <a:pt x="59448" y="45440"/>
                  </a:lnTo>
                  <a:lnTo>
                    <a:pt x="67906" y="40995"/>
                  </a:lnTo>
                  <a:lnTo>
                    <a:pt x="76212" y="39624"/>
                  </a:lnTo>
                  <a:lnTo>
                    <a:pt x="82562" y="39624"/>
                  </a:lnTo>
                  <a:lnTo>
                    <a:pt x="91960" y="41922"/>
                  </a:lnTo>
                  <a:lnTo>
                    <a:pt x="99593" y="3048"/>
                  </a:lnTo>
                  <a:close/>
                </a:path>
                <a:path w="548005" h="151764">
                  <a:moveTo>
                    <a:pt x="248183" y="75958"/>
                  </a:moveTo>
                  <a:lnTo>
                    <a:pt x="242290" y="43827"/>
                  </a:lnTo>
                  <a:lnTo>
                    <a:pt x="237515" y="36576"/>
                  </a:lnTo>
                  <a:lnTo>
                    <a:pt x="226593" y="19977"/>
                  </a:lnTo>
                  <a:lnTo>
                    <a:pt x="204025" y="5118"/>
                  </a:lnTo>
                  <a:lnTo>
                    <a:pt x="201942" y="4724"/>
                  </a:lnTo>
                  <a:lnTo>
                    <a:pt x="201942" y="75958"/>
                  </a:lnTo>
                  <a:lnTo>
                    <a:pt x="200494" y="92151"/>
                  </a:lnTo>
                  <a:lnTo>
                    <a:pt x="196037" y="104470"/>
                  </a:lnTo>
                  <a:lnTo>
                    <a:pt x="188442" y="112331"/>
                  </a:lnTo>
                  <a:lnTo>
                    <a:pt x="177558" y="115087"/>
                  </a:lnTo>
                  <a:lnTo>
                    <a:pt x="166522" y="112331"/>
                  </a:lnTo>
                  <a:lnTo>
                    <a:pt x="158851" y="104470"/>
                  </a:lnTo>
                  <a:lnTo>
                    <a:pt x="154368" y="92151"/>
                  </a:lnTo>
                  <a:lnTo>
                    <a:pt x="152908" y="75958"/>
                  </a:lnTo>
                  <a:lnTo>
                    <a:pt x="154368" y="59626"/>
                  </a:lnTo>
                  <a:lnTo>
                    <a:pt x="158851" y="47218"/>
                  </a:lnTo>
                  <a:lnTo>
                    <a:pt x="166522" y="39331"/>
                  </a:lnTo>
                  <a:lnTo>
                    <a:pt x="177558" y="36576"/>
                  </a:lnTo>
                  <a:lnTo>
                    <a:pt x="188442" y="39331"/>
                  </a:lnTo>
                  <a:lnTo>
                    <a:pt x="196037" y="47218"/>
                  </a:lnTo>
                  <a:lnTo>
                    <a:pt x="200494" y="59626"/>
                  </a:lnTo>
                  <a:lnTo>
                    <a:pt x="201942" y="75958"/>
                  </a:lnTo>
                  <a:lnTo>
                    <a:pt x="201942" y="4724"/>
                  </a:lnTo>
                  <a:lnTo>
                    <a:pt x="150939" y="5118"/>
                  </a:lnTo>
                  <a:lnTo>
                    <a:pt x="112572" y="43827"/>
                  </a:lnTo>
                  <a:lnTo>
                    <a:pt x="106680" y="75958"/>
                  </a:lnTo>
                  <a:lnTo>
                    <a:pt x="112572" y="107937"/>
                  </a:lnTo>
                  <a:lnTo>
                    <a:pt x="128308" y="131724"/>
                  </a:lnTo>
                  <a:lnTo>
                    <a:pt x="150939" y="146545"/>
                  </a:lnTo>
                  <a:lnTo>
                    <a:pt x="177558" y="151663"/>
                  </a:lnTo>
                  <a:lnTo>
                    <a:pt x="204025" y="146545"/>
                  </a:lnTo>
                  <a:lnTo>
                    <a:pt x="226593" y="131724"/>
                  </a:lnTo>
                  <a:lnTo>
                    <a:pt x="237578" y="115087"/>
                  </a:lnTo>
                  <a:lnTo>
                    <a:pt x="242290" y="107937"/>
                  </a:lnTo>
                  <a:lnTo>
                    <a:pt x="248183" y="75958"/>
                  </a:lnTo>
                  <a:close/>
                </a:path>
                <a:path w="548005" h="151764">
                  <a:moveTo>
                    <a:pt x="406171" y="3556"/>
                  </a:moveTo>
                  <a:lnTo>
                    <a:pt x="362737" y="3556"/>
                  </a:lnTo>
                  <a:lnTo>
                    <a:pt x="344944" y="70116"/>
                  </a:lnTo>
                  <a:lnTo>
                    <a:pt x="334276" y="114579"/>
                  </a:lnTo>
                  <a:lnTo>
                    <a:pt x="333006" y="114579"/>
                  </a:lnTo>
                  <a:lnTo>
                    <a:pt x="322084" y="70116"/>
                  </a:lnTo>
                  <a:lnTo>
                    <a:pt x="304558" y="3556"/>
                  </a:lnTo>
                  <a:lnTo>
                    <a:pt x="259080" y="3556"/>
                  </a:lnTo>
                  <a:lnTo>
                    <a:pt x="307098" y="148107"/>
                  </a:lnTo>
                  <a:lnTo>
                    <a:pt x="359422" y="148107"/>
                  </a:lnTo>
                  <a:lnTo>
                    <a:pt x="406171" y="3556"/>
                  </a:lnTo>
                  <a:close/>
                </a:path>
                <a:path w="548005" h="151764">
                  <a:moveTo>
                    <a:pt x="547649" y="69862"/>
                  </a:moveTo>
                  <a:lnTo>
                    <a:pt x="546239" y="59702"/>
                  </a:lnTo>
                  <a:lnTo>
                    <a:pt x="543826" y="42227"/>
                  </a:lnTo>
                  <a:lnTo>
                    <a:pt x="539826" y="34556"/>
                  </a:lnTo>
                  <a:lnTo>
                    <a:pt x="532282" y="20066"/>
                  </a:lnTo>
                  <a:lnTo>
                    <a:pt x="512914" y="5334"/>
                  </a:lnTo>
                  <a:lnTo>
                    <a:pt x="509282" y="4635"/>
                  </a:lnTo>
                  <a:lnTo>
                    <a:pt x="509282" y="59702"/>
                  </a:lnTo>
                  <a:lnTo>
                    <a:pt x="459994" y="59702"/>
                  </a:lnTo>
                  <a:lnTo>
                    <a:pt x="463664" y="48488"/>
                  </a:lnTo>
                  <a:lnTo>
                    <a:pt x="469684" y="40652"/>
                  </a:lnTo>
                  <a:lnTo>
                    <a:pt x="477469" y="36055"/>
                  </a:lnTo>
                  <a:lnTo>
                    <a:pt x="486422" y="34556"/>
                  </a:lnTo>
                  <a:lnTo>
                    <a:pt x="496963" y="36449"/>
                  </a:lnTo>
                  <a:lnTo>
                    <a:pt x="504050" y="41694"/>
                  </a:lnTo>
                  <a:lnTo>
                    <a:pt x="508038" y="49657"/>
                  </a:lnTo>
                  <a:lnTo>
                    <a:pt x="509282" y="59702"/>
                  </a:lnTo>
                  <a:lnTo>
                    <a:pt x="509282" y="4635"/>
                  </a:lnTo>
                  <a:lnTo>
                    <a:pt x="460146" y="5257"/>
                  </a:lnTo>
                  <a:lnTo>
                    <a:pt x="422859" y="44259"/>
                  </a:lnTo>
                  <a:lnTo>
                    <a:pt x="417068" y="75958"/>
                  </a:lnTo>
                  <a:lnTo>
                    <a:pt x="422719" y="107937"/>
                  </a:lnTo>
                  <a:lnTo>
                    <a:pt x="438251" y="131724"/>
                  </a:lnTo>
                  <a:lnTo>
                    <a:pt x="461543" y="146558"/>
                  </a:lnTo>
                  <a:lnTo>
                    <a:pt x="490486" y="151676"/>
                  </a:lnTo>
                  <a:lnTo>
                    <a:pt x="503656" y="150596"/>
                  </a:lnTo>
                  <a:lnTo>
                    <a:pt x="517156" y="147408"/>
                  </a:lnTo>
                  <a:lnTo>
                    <a:pt x="530288" y="142227"/>
                  </a:lnTo>
                  <a:lnTo>
                    <a:pt x="542315" y="135153"/>
                  </a:lnTo>
                  <a:lnTo>
                    <a:pt x="532358" y="117119"/>
                  </a:lnTo>
                  <a:lnTo>
                    <a:pt x="527316" y="107975"/>
                  </a:lnTo>
                  <a:lnTo>
                    <a:pt x="519620" y="111975"/>
                  </a:lnTo>
                  <a:lnTo>
                    <a:pt x="512076" y="114833"/>
                  </a:lnTo>
                  <a:lnTo>
                    <a:pt x="504532" y="116547"/>
                  </a:lnTo>
                  <a:lnTo>
                    <a:pt x="496836" y="117119"/>
                  </a:lnTo>
                  <a:lnTo>
                    <a:pt x="484060" y="115531"/>
                  </a:lnTo>
                  <a:lnTo>
                    <a:pt x="473468" y="110578"/>
                  </a:lnTo>
                  <a:lnTo>
                    <a:pt x="465543" y="101892"/>
                  </a:lnTo>
                  <a:lnTo>
                    <a:pt x="460756" y="89166"/>
                  </a:lnTo>
                  <a:lnTo>
                    <a:pt x="545617" y="89166"/>
                  </a:lnTo>
                  <a:lnTo>
                    <a:pt x="546633" y="85877"/>
                  </a:lnTo>
                  <a:lnTo>
                    <a:pt x="547649" y="77736"/>
                  </a:lnTo>
                  <a:lnTo>
                    <a:pt x="547649" y="6986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3815" y="6309782"/>
              <a:ext cx="214922" cy="1481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5875" y="6309781"/>
              <a:ext cx="130581" cy="1516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5384" y="6309782"/>
              <a:ext cx="132105" cy="1481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8783" y="6275221"/>
              <a:ext cx="103416" cy="18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AB8B0A-F13E-4D46-82E1-AE16361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둥근 모서리 29">
            <a:extLst>
              <a:ext uri="{FF2B5EF4-FFF2-40B4-BE49-F238E27FC236}">
                <a16:creationId xmlns:a16="http://schemas.microsoft.com/office/drawing/2014/main" id="{2D10E1C6-C706-CD44-8050-88BFE4FADEA4}"/>
              </a:ext>
            </a:extLst>
          </p:cNvPr>
          <p:cNvSpPr/>
          <p:nvPr/>
        </p:nvSpPr>
        <p:spPr>
          <a:xfrm>
            <a:off x="1720780" y="3171955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D7FE7-E34F-6E4F-BAC4-F6E02FD823C3}"/>
              </a:ext>
            </a:extLst>
          </p:cNvPr>
          <p:cNvSpPr txBox="1"/>
          <p:nvPr/>
        </p:nvSpPr>
        <p:spPr>
          <a:xfrm>
            <a:off x="9154533" y="278968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8E5BF-1D6B-D647-8E44-278C2EC24485}"/>
              </a:ext>
            </a:extLst>
          </p:cNvPr>
          <p:cNvSpPr txBox="1"/>
          <p:nvPr/>
        </p:nvSpPr>
        <p:spPr>
          <a:xfrm>
            <a:off x="9154533" y="3831689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사각형: 둥근 모서리 42">
            <a:extLst>
              <a:ext uri="{FF2B5EF4-FFF2-40B4-BE49-F238E27FC236}">
                <a16:creationId xmlns:a16="http://schemas.microsoft.com/office/drawing/2014/main" id="{5CF73832-FCAD-EB46-9241-A2CED2B7B6D6}"/>
              </a:ext>
            </a:extLst>
          </p:cNvPr>
          <p:cNvSpPr/>
          <p:nvPr/>
        </p:nvSpPr>
        <p:spPr>
          <a:xfrm>
            <a:off x="4633955" y="2429461"/>
            <a:ext cx="945423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</a:p>
        </p:txBody>
      </p:sp>
      <p:sp>
        <p:nvSpPr>
          <p:cNvPr id="7" name="원통형 43">
            <a:extLst>
              <a:ext uri="{FF2B5EF4-FFF2-40B4-BE49-F238E27FC236}">
                <a16:creationId xmlns:a16="http://schemas.microsoft.com/office/drawing/2014/main" id="{D8041A51-3409-BD4F-9E68-C3C1A22549B6}"/>
              </a:ext>
            </a:extLst>
          </p:cNvPr>
          <p:cNvSpPr/>
          <p:nvPr/>
        </p:nvSpPr>
        <p:spPr>
          <a:xfrm>
            <a:off x="6303271" y="2446701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사이트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80FEE7-64DD-AE45-8975-024FA547A367}"/>
              </a:ext>
            </a:extLst>
          </p:cNvPr>
          <p:cNvCxnSpPr>
            <a:cxnSpLocks/>
          </p:cNvCxnSpPr>
          <p:nvPr/>
        </p:nvCxnSpPr>
        <p:spPr>
          <a:xfrm>
            <a:off x="4389991" y="2689325"/>
            <a:ext cx="24396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42">
            <a:extLst>
              <a:ext uri="{FF2B5EF4-FFF2-40B4-BE49-F238E27FC236}">
                <a16:creationId xmlns:a16="http://schemas.microsoft.com/office/drawing/2014/main" id="{680B9D8C-A363-0C4E-AC91-494B255E8213}"/>
              </a:ext>
            </a:extLst>
          </p:cNvPr>
          <p:cNvSpPr/>
          <p:nvPr/>
        </p:nvSpPr>
        <p:spPr>
          <a:xfrm>
            <a:off x="4633954" y="3169135"/>
            <a:ext cx="945423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이메일계정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사각형: 둥근 모서리 42">
            <a:extLst>
              <a:ext uri="{FF2B5EF4-FFF2-40B4-BE49-F238E27FC236}">
                <a16:creationId xmlns:a16="http://schemas.microsoft.com/office/drawing/2014/main" id="{315FE9D9-5CFD-EE49-BF39-FF67B05141CA}"/>
              </a:ext>
            </a:extLst>
          </p:cNvPr>
          <p:cNvSpPr/>
          <p:nvPr/>
        </p:nvSpPr>
        <p:spPr>
          <a:xfrm>
            <a:off x="4633954" y="3991478"/>
            <a:ext cx="945423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휴대폰번호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BCE00E-89FC-0D49-AEF7-0D8B28501E2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4114362" y="3423290"/>
            <a:ext cx="519592" cy="571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CC60AE-2307-8440-8BED-6FADBD3E70F5}"/>
              </a:ext>
            </a:extLst>
          </p:cNvPr>
          <p:cNvCxnSpPr>
            <a:cxnSpLocks/>
          </p:cNvCxnSpPr>
          <p:nvPr/>
        </p:nvCxnSpPr>
        <p:spPr>
          <a:xfrm>
            <a:off x="4389991" y="4250856"/>
            <a:ext cx="24396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통형 43">
            <a:extLst>
              <a:ext uri="{FF2B5EF4-FFF2-40B4-BE49-F238E27FC236}">
                <a16:creationId xmlns:a16="http://schemas.microsoft.com/office/drawing/2014/main" id="{83509C23-B55C-3045-85F9-57626715B2E1}"/>
              </a:ext>
            </a:extLst>
          </p:cNvPr>
          <p:cNvSpPr/>
          <p:nvPr/>
        </p:nvSpPr>
        <p:spPr>
          <a:xfrm>
            <a:off x="6303271" y="3202996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60B228B-9D75-EE4B-8ADA-FCA644CD87F2}"/>
              </a:ext>
            </a:extLst>
          </p:cNvPr>
          <p:cNvSpPr/>
          <p:nvPr/>
        </p:nvSpPr>
        <p:spPr>
          <a:xfrm>
            <a:off x="6079617" y="3794768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정보를 인증하였는가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FDBA86A-B493-044A-91A8-E1218AC6A90B}"/>
              </a:ext>
            </a:extLst>
          </p:cNvPr>
          <p:cNvSpPr/>
          <p:nvPr/>
        </p:nvSpPr>
        <p:spPr>
          <a:xfrm>
            <a:off x="7531798" y="2630867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정보가 일치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080E0-CA62-4748-83EF-819E189693CD}"/>
              </a:ext>
            </a:extLst>
          </p:cNvPr>
          <p:cNvSpPr txBox="1"/>
          <p:nvPr/>
        </p:nvSpPr>
        <p:spPr>
          <a:xfrm>
            <a:off x="7144618" y="3717287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F9DD6-23EA-2945-95D3-7C13E676D6C1}"/>
              </a:ext>
            </a:extLst>
          </p:cNvPr>
          <p:cNvSpPr txBox="1"/>
          <p:nvPr/>
        </p:nvSpPr>
        <p:spPr>
          <a:xfrm>
            <a:off x="7176026" y="4785909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사각형: 둥근 모서리 42">
            <a:extLst>
              <a:ext uri="{FF2B5EF4-FFF2-40B4-BE49-F238E27FC236}">
                <a16:creationId xmlns:a16="http://schemas.microsoft.com/office/drawing/2014/main" id="{01D59473-7219-474D-BD6C-C21CC984E30E}"/>
              </a:ext>
            </a:extLst>
          </p:cNvPr>
          <p:cNvSpPr/>
          <p:nvPr/>
        </p:nvSpPr>
        <p:spPr>
          <a:xfrm>
            <a:off x="9573254" y="2802445"/>
            <a:ext cx="1110948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성공</a:t>
            </a:r>
          </a:p>
        </p:txBody>
      </p:sp>
      <p:sp>
        <p:nvSpPr>
          <p:cNvPr id="19" name="사각형: 둥근 모서리 42">
            <a:extLst>
              <a:ext uri="{FF2B5EF4-FFF2-40B4-BE49-F238E27FC236}">
                <a16:creationId xmlns:a16="http://schemas.microsoft.com/office/drawing/2014/main" id="{7D6DCDA7-0EF8-114F-B624-47E7B1CD954B}"/>
              </a:ext>
            </a:extLst>
          </p:cNvPr>
          <p:cNvSpPr/>
          <p:nvPr/>
        </p:nvSpPr>
        <p:spPr>
          <a:xfrm>
            <a:off x="9573254" y="3481919"/>
            <a:ext cx="1110948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실패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A1F1E8B-CB10-814C-BFF2-71B846026128}"/>
              </a:ext>
            </a:extLst>
          </p:cNvPr>
          <p:cNvSpPr/>
          <p:nvPr/>
        </p:nvSpPr>
        <p:spPr>
          <a:xfrm>
            <a:off x="2910347" y="2985627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계정을 소유하고 있는가</a:t>
            </a:r>
          </a:p>
        </p:txBody>
      </p:sp>
      <p:sp>
        <p:nvSpPr>
          <p:cNvPr id="21" name="사각형: 둥근 모서리 29">
            <a:extLst>
              <a:ext uri="{FF2B5EF4-FFF2-40B4-BE49-F238E27FC236}">
                <a16:creationId xmlns:a16="http://schemas.microsoft.com/office/drawing/2014/main" id="{9E0491DA-5E43-1C43-A79F-FC8A60836C06}"/>
              </a:ext>
            </a:extLst>
          </p:cNvPr>
          <p:cNvSpPr/>
          <p:nvPr/>
        </p:nvSpPr>
        <p:spPr>
          <a:xfrm>
            <a:off x="3087666" y="4048647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 선택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D35C3D-7692-1347-AEF0-37DAA28EF538}"/>
              </a:ext>
            </a:extLst>
          </p:cNvPr>
          <p:cNvCxnSpPr>
            <a:stCxn id="3" idx="3"/>
            <a:endCxn id="20" idx="1"/>
          </p:cNvCxnSpPr>
          <p:nvPr/>
        </p:nvCxnSpPr>
        <p:spPr>
          <a:xfrm flipV="1">
            <a:off x="2552977" y="3423290"/>
            <a:ext cx="357370" cy="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801E84E-62D3-904F-9CFF-5ACF0AC083F3}"/>
              </a:ext>
            </a:extLst>
          </p:cNvPr>
          <p:cNvCxnSpPr>
            <a:cxnSpLocks/>
          </p:cNvCxnSpPr>
          <p:nvPr/>
        </p:nvCxnSpPr>
        <p:spPr>
          <a:xfrm>
            <a:off x="4389991" y="2686016"/>
            <a:ext cx="0" cy="1564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6207D1-27B5-FD49-A6E5-D230BA07C417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3503765" y="3860953"/>
            <a:ext cx="8590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7E4D391-90E1-5048-8E7A-03745AB606E0}"/>
              </a:ext>
            </a:extLst>
          </p:cNvPr>
          <p:cNvCxnSpPr>
            <a:stCxn id="6" idx="3"/>
            <a:endCxn id="7" idx="2"/>
          </p:cNvCxnSpPr>
          <p:nvPr/>
        </p:nvCxnSpPr>
        <p:spPr>
          <a:xfrm>
            <a:off x="5579378" y="2689326"/>
            <a:ext cx="723893" cy="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712BDD-9210-7443-8784-DF4E20DA805A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5579377" y="3429000"/>
            <a:ext cx="723894" cy="1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657947-BAFF-0743-8554-65ED6362BFB4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5579377" y="4232431"/>
            <a:ext cx="500240" cy="1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3CDE53-641D-EF45-8234-CC2753DE2177}"/>
              </a:ext>
            </a:extLst>
          </p:cNvPr>
          <p:cNvCxnSpPr>
            <a:stCxn id="7" idx="4"/>
            <a:endCxn id="15" idx="1"/>
          </p:cNvCxnSpPr>
          <p:nvPr/>
        </p:nvCxnSpPr>
        <p:spPr>
          <a:xfrm>
            <a:off x="7062041" y="2689635"/>
            <a:ext cx="469757" cy="37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4F970C3-621C-7840-8C5D-0C024A89B10E}"/>
              </a:ext>
            </a:extLst>
          </p:cNvPr>
          <p:cNvCxnSpPr>
            <a:stCxn id="13" idx="4"/>
            <a:endCxn id="15" idx="1"/>
          </p:cNvCxnSpPr>
          <p:nvPr/>
        </p:nvCxnSpPr>
        <p:spPr>
          <a:xfrm flipV="1">
            <a:off x="7062041" y="3068530"/>
            <a:ext cx="469757" cy="37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ADC238-77E1-1441-BE3A-9D80BD92378D}"/>
              </a:ext>
            </a:extLst>
          </p:cNvPr>
          <p:cNvCxnSpPr>
            <a:stCxn id="15" idx="3"/>
          </p:cNvCxnSpPr>
          <p:nvPr/>
        </p:nvCxnSpPr>
        <p:spPr>
          <a:xfrm flipV="1">
            <a:off x="8735813" y="3062310"/>
            <a:ext cx="837441" cy="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770D890-D3A8-9E44-B9A9-8A4D987FD4F3}"/>
              </a:ext>
            </a:extLst>
          </p:cNvPr>
          <p:cNvCxnSpPr>
            <a:endCxn id="19" idx="1"/>
          </p:cNvCxnSpPr>
          <p:nvPr/>
        </p:nvCxnSpPr>
        <p:spPr>
          <a:xfrm>
            <a:off x="9154533" y="3741783"/>
            <a:ext cx="4187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8B71F2D-0057-4040-A090-289D371E27C0}"/>
              </a:ext>
            </a:extLst>
          </p:cNvPr>
          <p:cNvCxnSpPr>
            <a:cxnSpLocks/>
          </p:cNvCxnSpPr>
          <p:nvPr/>
        </p:nvCxnSpPr>
        <p:spPr>
          <a:xfrm flipV="1">
            <a:off x="9154533" y="3062311"/>
            <a:ext cx="0" cy="679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사각형: 둥근 모서리 42">
            <a:extLst>
              <a:ext uri="{FF2B5EF4-FFF2-40B4-BE49-F238E27FC236}">
                <a16:creationId xmlns:a16="http://schemas.microsoft.com/office/drawing/2014/main" id="{EC6CBC1E-08F7-794A-8A50-DD550E705B5D}"/>
              </a:ext>
            </a:extLst>
          </p:cNvPr>
          <p:cNvSpPr/>
          <p:nvPr/>
        </p:nvSpPr>
        <p:spPr>
          <a:xfrm>
            <a:off x="7594825" y="3741784"/>
            <a:ext cx="1110948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성공</a:t>
            </a:r>
          </a:p>
        </p:txBody>
      </p:sp>
      <p:sp>
        <p:nvSpPr>
          <p:cNvPr id="34" name="사각형: 둥근 모서리 42">
            <a:extLst>
              <a:ext uri="{FF2B5EF4-FFF2-40B4-BE49-F238E27FC236}">
                <a16:creationId xmlns:a16="http://schemas.microsoft.com/office/drawing/2014/main" id="{44055F5C-3C8D-F441-AFF5-F657D227165C}"/>
              </a:ext>
            </a:extLst>
          </p:cNvPr>
          <p:cNvSpPr/>
          <p:nvPr/>
        </p:nvSpPr>
        <p:spPr>
          <a:xfrm>
            <a:off x="7594825" y="4410229"/>
            <a:ext cx="1110948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실패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8720CED-15EB-0845-8380-D90DEC27B758}"/>
              </a:ext>
            </a:extLst>
          </p:cNvPr>
          <p:cNvCxnSpPr>
            <a:endCxn id="33" idx="1"/>
          </p:cNvCxnSpPr>
          <p:nvPr/>
        </p:nvCxnSpPr>
        <p:spPr>
          <a:xfrm>
            <a:off x="7408178" y="3991478"/>
            <a:ext cx="186647" cy="1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9F5C84-B0CE-FB44-A5A8-0E5C2A0A5412}"/>
              </a:ext>
            </a:extLst>
          </p:cNvPr>
          <p:cNvCxnSpPr/>
          <p:nvPr/>
        </p:nvCxnSpPr>
        <p:spPr>
          <a:xfrm>
            <a:off x="7408178" y="4689747"/>
            <a:ext cx="186647" cy="1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3FAB3E9-D231-714B-AD98-FC8D0107EF9D}"/>
              </a:ext>
            </a:extLst>
          </p:cNvPr>
          <p:cNvCxnSpPr/>
          <p:nvPr/>
        </p:nvCxnSpPr>
        <p:spPr>
          <a:xfrm>
            <a:off x="7408178" y="3991478"/>
            <a:ext cx="0" cy="69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E8BA0BF-1B6D-5A46-8A26-197E43F797C8}"/>
              </a:ext>
            </a:extLst>
          </p:cNvPr>
          <p:cNvCxnSpPr>
            <a:stCxn id="14" idx="3"/>
          </p:cNvCxnSpPr>
          <p:nvPr/>
        </p:nvCxnSpPr>
        <p:spPr>
          <a:xfrm>
            <a:off x="7283632" y="4232431"/>
            <a:ext cx="124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9C4B25-E40C-F242-982E-AA654CF690D4}"/>
              </a:ext>
            </a:extLst>
          </p:cNvPr>
          <p:cNvSpPr txBox="1"/>
          <p:nvPr/>
        </p:nvSpPr>
        <p:spPr>
          <a:xfrm>
            <a:off x="1772710" y="203409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로그인</a:t>
            </a:r>
          </a:p>
        </p:txBody>
      </p:sp>
    </p:spTree>
    <p:extLst>
      <p:ext uri="{BB962C8B-B14F-4D97-AF65-F5344CB8AC3E}">
        <p14:creationId xmlns:p14="http://schemas.microsoft.com/office/powerpoint/2010/main" val="104915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AB8B0A-F13E-4D46-82E1-AE16361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58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25149E5-8B0F-E041-99D0-0D337A6D7420}"/>
              </a:ext>
            </a:extLst>
          </p:cNvPr>
          <p:cNvSpPr/>
          <p:nvPr/>
        </p:nvSpPr>
        <p:spPr>
          <a:xfrm>
            <a:off x="1551641" y="1935196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C9E025-4A98-8547-A428-4A1C2C990B76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3308344" y="3147913"/>
            <a:ext cx="289847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5">
            <a:extLst>
              <a:ext uri="{FF2B5EF4-FFF2-40B4-BE49-F238E27FC236}">
                <a16:creationId xmlns:a16="http://schemas.microsoft.com/office/drawing/2014/main" id="{E92DCB84-0DFC-A34A-92EE-5856354E7A80}"/>
              </a:ext>
            </a:extLst>
          </p:cNvPr>
          <p:cNvCxnSpPr>
            <a:cxnSpLocks/>
            <a:stCxn id="30" idx="2"/>
            <a:endCxn id="35" idx="1"/>
          </p:cNvCxnSpPr>
          <p:nvPr/>
        </p:nvCxnSpPr>
        <p:spPr>
          <a:xfrm rot="16200000" flipH="1">
            <a:off x="1875449" y="2547215"/>
            <a:ext cx="692988" cy="508407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C27A3A-C049-2F43-9E07-57D30BB7DCCB}"/>
              </a:ext>
            </a:extLst>
          </p:cNvPr>
          <p:cNvSpPr txBox="1"/>
          <p:nvPr/>
        </p:nvSpPr>
        <p:spPr>
          <a:xfrm>
            <a:off x="7069514" y="3292592"/>
            <a:ext cx="474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True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398C68-AF38-3040-9F45-A13768EE8DC0}"/>
              </a:ext>
            </a:extLst>
          </p:cNvPr>
          <p:cNvSpPr txBox="1"/>
          <p:nvPr/>
        </p:nvSpPr>
        <p:spPr>
          <a:xfrm>
            <a:off x="6768981" y="2490566"/>
            <a:ext cx="5100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False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5" name="사각형: 둥근 모서리 42">
            <a:extLst>
              <a:ext uri="{FF2B5EF4-FFF2-40B4-BE49-F238E27FC236}">
                <a16:creationId xmlns:a16="http://schemas.microsoft.com/office/drawing/2014/main" id="{9BB4E51C-89BB-7148-B942-91C4BCE66054}"/>
              </a:ext>
            </a:extLst>
          </p:cNvPr>
          <p:cNvSpPr/>
          <p:nvPr/>
        </p:nvSpPr>
        <p:spPr>
          <a:xfrm>
            <a:off x="2476147" y="2888048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sp>
        <p:nvSpPr>
          <p:cNvPr id="36" name="원통형 43">
            <a:extLst>
              <a:ext uri="{FF2B5EF4-FFF2-40B4-BE49-F238E27FC236}">
                <a16:creationId xmlns:a16="http://schemas.microsoft.com/office/drawing/2014/main" id="{3B94F477-B261-BD44-B1F8-9619D065014D}"/>
              </a:ext>
            </a:extLst>
          </p:cNvPr>
          <p:cNvSpPr/>
          <p:nvPr/>
        </p:nvSpPr>
        <p:spPr>
          <a:xfrm>
            <a:off x="5093267" y="2904978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사각형: 둥근 모서리 44">
            <a:extLst>
              <a:ext uri="{FF2B5EF4-FFF2-40B4-BE49-F238E27FC236}">
                <a16:creationId xmlns:a16="http://schemas.microsoft.com/office/drawing/2014/main" id="{7611A6DC-6FDE-7045-BBA0-7F2B0B92F006}"/>
              </a:ext>
            </a:extLst>
          </p:cNvPr>
          <p:cNvSpPr/>
          <p:nvPr/>
        </p:nvSpPr>
        <p:spPr>
          <a:xfrm>
            <a:off x="3598191" y="2888049"/>
            <a:ext cx="1248911" cy="5197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필터  입력</a:t>
            </a: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3BEE113-CF23-334E-9064-9A21D725D544}"/>
              </a:ext>
            </a:extLst>
          </p:cNvPr>
          <p:cNvSpPr/>
          <p:nvPr/>
        </p:nvSpPr>
        <p:spPr>
          <a:xfrm>
            <a:off x="6096000" y="2710249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필터 정보 일치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9" name="사각형: 둥근 모서리 48">
            <a:extLst>
              <a:ext uri="{FF2B5EF4-FFF2-40B4-BE49-F238E27FC236}">
                <a16:creationId xmlns:a16="http://schemas.microsoft.com/office/drawing/2014/main" id="{EA237B73-64FF-7448-A9F4-AF374E1C13F7}"/>
              </a:ext>
            </a:extLst>
          </p:cNvPr>
          <p:cNvSpPr/>
          <p:nvPr/>
        </p:nvSpPr>
        <p:spPr>
          <a:xfrm>
            <a:off x="8397641" y="3836514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상세</a:t>
            </a:r>
          </a:p>
        </p:txBody>
      </p:sp>
      <p:sp>
        <p:nvSpPr>
          <p:cNvPr id="40" name="사각형: 둥근 모서리 50">
            <a:extLst>
              <a:ext uri="{FF2B5EF4-FFF2-40B4-BE49-F238E27FC236}">
                <a16:creationId xmlns:a16="http://schemas.microsoft.com/office/drawing/2014/main" id="{095B2D1D-6AE3-A644-9FFF-24EF2A5316F2}"/>
              </a:ext>
            </a:extLst>
          </p:cNvPr>
          <p:cNvSpPr/>
          <p:nvPr/>
        </p:nvSpPr>
        <p:spPr>
          <a:xfrm>
            <a:off x="3620638" y="4465063"/>
            <a:ext cx="1204015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인기 상품 목록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1" name="사각형: 둥근 모서리 51">
            <a:extLst>
              <a:ext uri="{FF2B5EF4-FFF2-40B4-BE49-F238E27FC236}">
                <a16:creationId xmlns:a16="http://schemas.microsoft.com/office/drawing/2014/main" id="{E5A909A4-A227-4A4A-B64F-D72C1AA9606A}"/>
              </a:ext>
            </a:extLst>
          </p:cNvPr>
          <p:cNvSpPr/>
          <p:nvPr/>
        </p:nvSpPr>
        <p:spPr>
          <a:xfrm>
            <a:off x="7572070" y="2888047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목록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2" name="원통형 52">
            <a:extLst>
              <a:ext uri="{FF2B5EF4-FFF2-40B4-BE49-F238E27FC236}">
                <a16:creationId xmlns:a16="http://schemas.microsoft.com/office/drawing/2014/main" id="{0E024046-8738-8844-AA51-788FB0BB0DEF}"/>
              </a:ext>
            </a:extLst>
          </p:cNvPr>
          <p:cNvSpPr/>
          <p:nvPr/>
        </p:nvSpPr>
        <p:spPr>
          <a:xfrm>
            <a:off x="2511384" y="4487836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43" name="연결선: 꺾임 53">
            <a:extLst>
              <a:ext uri="{FF2B5EF4-FFF2-40B4-BE49-F238E27FC236}">
                <a16:creationId xmlns:a16="http://schemas.microsoft.com/office/drawing/2014/main" id="{773644E5-D170-164D-873D-4903ED6E3F40}"/>
              </a:ext>
            </a:extLst>
          </p:cNvPr>
          <p:cNvCxnSpPr>
            <a:cxnSpLocks/>
            <a:stCxn id="30" idx="2"/>
            <a:endCxn id="42" idx="2"/>
          </p:cNvCxnSpPr>
          <p:nvPr/>
        </p:nvCxnSpPr>
        <p:spPr>
          <a:xfrm rot="16200000" flipH="1">
            <a:off x="1101640" y="3321025"/>
            <a:ext cx="2275845" cy="543644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54">
            <a:extLst>
              <a:ext uri="{FF2B5EF4-FFF2-40B4-BE49-F238E27FC236}">
                <a16:creationId xmlns:a16="http://schemas.microsoft.com/office/drawing/2014/main" id="{FCE306A8-97E9-B847-A8BD-FEB46BCD109F}"/>
              </a:ext>
            </a:extLst>
          </p:cNvPr>
          <p:cNvSpPr/>
          <p:nvPr/>
        </p:nvSpPr>
        <p:spPr>
          <a:xfrm>
            <a:off x="9578048" y="3840355"/>
            <a:ext cx="1223819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옵션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선택</a:t>
            </a:r>
          </a:p>
        </p:txBody>
      </p:sp>
      <p:sp>
        <p:nvSpPr>
          <p:cNvPr id="45" name="사각형: 둥근 모서리 56">
            <a:extLst>
              <a:ext uri="{FF2B5EF4-FFF2-40B4-BE49-F238E27FC236}">
                <a16:creationId xmlns:a16="http://schemas.microsoft.com/office/drawing/2014/main" id="{C58CA931-8927-5140-9B61-8B0781F7BCB9}"/>
              </a:ext>
            </a:extLst>
          </p:cNvPr>
          <p:cNvSpPr/>
          <p:nvPr/>
        </p:nvSpPr>
        <p:spPr>
          <a:xfrm>
            <a:off x="8420832" y="5151782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</a:t>
            </a:r>
          </a:p>
        </p:txBody>
      </p:sp>
      <p:sp>
        <p:nvSpPr>
          <p:cNvPr id="46" name="사각형: 둥근 모서리 57">
            <a:extLst>
              <a:ext uri="{FF2B5EF4-FFF2-40B4-BE49-F238E27FC236}">
                <a16:creationId xmlns:a16="http://schemas.microsoft.com/office/drawing/2014/main" id="{A92071A5-2DF0-FE44-8CE2-2A6811840A5E}"/>
              </a:ext>
            </a:extLst>
          </p:cNvPr>
          <p:cNvSpPr/>
          <p:nvPr/>
        </p:nvSpPr>
        <p:spPr>
          <a:xfrm>
            <a:off x="9969670" y="5151782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즉시 결제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F46B562-7E93-304C-AC26-9B2BECA400D2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 flipV="1">
            <a:off x="4847102" y="3147912"/>
            <a:ext cx="246165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B29C8C5-5206-FA4A-95D5-CA3757F4E715}"/>
              </a:ext>
            </a:extLst>
          </p:cNvPr>
          <p:cNvCxnSpPr>
            <a:cxnSpLocks/>
            <a:stCxn id="36" idx="4"/>
            <a:endCxn id="38" idx="1"/>
          </p:cNvCxnSpPr>
          <p:nvPr/>
        </p:nvCxnSpPr>
        <p:spPr>
          <a:xfrm>
            <a:off x="5852037" y="3147912"/>
            <a:ext cx="24396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057FCF-BCCE-D442-BF1B-353041E8E9A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300015" y="3147912"/>
            <a:ext cx="27205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2AC4542-1DB9-5B45-AFDA-7B30C7801AF2}"/>
              </a:ext>
            </a:extLst>
          </p:cNvPr>
          <p:cNvCxnSpPr>
            <a:cxnSpLocks/>
            <a:stCxn id="42" idx="4"/>
            <a:endCxn id="40" idx="1"/>
          </p:cNvCxnSpPr>
          <p:nvPr/>
        </p:nvCxnSpPr>
        <p:spPr>
          <a:xfrm flipV="1">
            <a:off x="3270154" y="4724928"/>
            <a:ext cx="350484" cy="584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78">
            <a:extLst>
              <a:ext uri="{FF2B5EF4-FFF2-40B4-BE49-F238E27FC236}">
                <a16:creationId xmlns:a16="http://schemas.microsoft.com/office/drawing/2014/main" id="{4DE4B67B-929F-1E44-A113-5EF6B4C3580E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4824653" y="4096379"/>
            <a:ext cx="3572988" cy="6285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81">
            <a:extLst>
              <a:ext uri="{FF2B5EF4-FFF2-40B4-BE49-F238E27FC236}">
                <a16:creationId xmlns:a16="http://schemas.microsoft.com/office/drawing/2014/main" id="{64B3D02C-E127-8D41-8AD7-4D67EA264FF3}"/>
              </a:ext>
            </a:extLst>
          </p:cNvPr>
          <p:cNvCxnSpPr>
            <a:cxnSpLocks/>
            <a:stCxn id="41" idx="3"/>
            <a:endCxn id="39" idx="0"/>
          </p:cNvCxnSpPr>
          <p:nvPr/>
        </p:nvCxnSpPr>
        <p:spPr>
          <a:xfrm>
            <a:off x="8404267" y="3147912"/>
            <a:ext cx="409473" cy="688602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31D0BE-4005-7345-8561-579CD12053ED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9229838" y="4096379"/>
            <a:ext cx="348210" cy="384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89">
            <a:extLst>
              <a:ext uri="{FF2B5EF4-FFF2-40B4-BE49-F238E27FC236}">
                <a16:creationId xmlns:a16="http://schemas.microsoft.com/office/drawing/2014/main" id="{ECD400B3-CB60-2F4F-9A0E-23550141F39F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rot="16200000" flipH="1">
            <a:off x="9892014" y="4658027"/>
            <a:ext cx="791698" cy="1958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92">
            <a:extLst>
              <a:ext uri="{FF2B5EF4-FFF2-40B4-BE49-F238E27FC236}">
                <a16:creationId xmlns:a16="http://schemas.microsoft.com/office/drawing/2014/main" id="{640DE30F-C6DB-0B41-BA3E-C68AF134AE91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5400000">
            <a:off x="9117596" y="4079420"/>
            <a:ext cx="791698" cy="13530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99">
            <a:extLst>
              <a:ext uri="{FF2B5EF4-FFF2-40B4-BE49-F238E27FC236}">
                <a16:creationId xmlns:a16="http://schemas.microsoft.com/office/drawing/2014/main" id="{2098392D-E24A-1C40-9F18-683FC58A46E4}"/>
              </a:ext>
            </a:extLst>
          </p:cNvPr>
          <p:cNvCxnSpPr>
            <a:cxnSpLocks/>
            <a:stCxn id="38" idx="0"/>
            <a:endCxn id="37" idx="0"/>
          </p:cNvCxnSpPr>
          <p:nvPr/>
        </p:nvCxnSpPr>
        <p:spPr>
          <a:xfrm rot="16200000" flipH="1" flipV="1">
            <a:off x="5371428" y="1561468"/>
            <a:ext cx="177800" cy="2475361"/>
          </a:xfrm>
          <a:prstGeom prst="bentConnector3">
            <a:avLst>
              <a:gd name="adj1" fmla="val -128571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BDD242-571D-794C-907E-5D22DBF2F1D3}"/>
              </a:ext>
            </a:extLst>
          </p:cNvPr>
          <p:cNvSpPr txBox="1"/>
          <p:nvPr/>
        </p:nvSpPr>
        <p:spPr>
          <a:xfrm>
            <a:off x="1772710" y="203409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상품목록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1B1EED-1168-CE4D-8B7D-6D0CF86DFF54}"/>
              </a:ext>
            </a:extLst>
          </p:cNvPr>
          <p:cNvSpPr txBox="1"/>
          <p:nvPr/>
        </p:nvSpPr>
        <p:spPr>
          <a:xfrm>
            <a:off x="335242" y="409892"/>
            <a:ext cx="7798563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카테고리와 필터링을 통해 사용자가 원하는 상품 목록을 호출합니다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2)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목록으로부터 상품을 선택하여 상세 정보를 호출합니다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03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17111-59BF-5647-B859-89E096AC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385AF4C7-6191-0F4E-838E-AFF3A7544992}"/>
              </a:ext>
            </a:extLst>
          </p:cNvPr>
          <p:cNvSpPr/>
          <p:nvPr/>
        </p:nvSpPr>
        <p:spPr>
          <a:xfrm>
            <a:off x="2773633" y="2138599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091F9CA-312E-024C-891A-C558A346A604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4727874" y="2398466"/>
            <a:ext cx="289847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A5830F-5ECA-0449-B2A7-8D7DDE632DBE}"/>
              </a:ext>
            </a:extLst>
          </p:cNvPr>
          <p:cNvSpPr txBox="1"/>
          <p:nvPr/>
        </p:nvSpPr>
        <p:spPr>
          <a:xfrm>
            <a:off x="8489044" y="2543145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True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539F0C-805A-0041-A57C-35BC9FFDB711}"/>
              </a:ext>
            </a:extLst>
          </p:cNvPr>
          <p:cNvSpPr txBox="1"/>
          <p:nvPr/>
        </p:nvSpPr>
        <p:spPr>
          <a:xfrm>
            <a:off x="8188511" y="1741119"/>
            <a:ext cx="5100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False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2" name="사각형: 둥근 모서리 34">
            <a:extLst>
              <a:ext uri="{FF2B5EF4-FFF2-40B4-BE49-F238E27FC236}">
                <a16:creationId xmlns:a16="http://schemas.microsoft.com/office/drawing/2014/main" id="{6C5E933C-57B2-CC45-B752-309DB225871A}"/>
              </a:ext>
            </a:extLst>
          </p:cNvPr>
          <p:cNvSpPr/>
          <p:nvPr/>
        </p:nvSpPr>
        <p:spPr>
          <a:xfrm>
            <a:off x="3895677" y="2138601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sp>
        <p:nvSpPr>
          <p:cNvPr id="43" name="원통형 35">
            <a:extLst>
              <a:ext uri="{FF2B5EF4-FFF2-40B4-BE49-F238E27FC236}">
                <a16:creationId xmlns:a16="http://schemas.microsoft.com/office/drawing/2014/main" id="{43E1C5DB-AC35-7A42-95BF-EDEA6AB1E4EB}"/>
              </a:ext>
            </a:extLst>
          </p:cNvPr>
          <p:cNvSpPr/>
          <p:nvPr/>
        </p:nvSpPr>
        <p:spPr>
          <a:xfrm>
            <a:off x="6512797" y="2155531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4" name="사각형: 둥근 모서리 36">
            <a:extLst>
              <a:ext uri="{FF2B5EF4-FFF2-40B4-BE49-F238E27FC236}">
                <a16:creationId xmlns:a16="http://schemas.microsoft.com/office/drawing/2014/main" id="{3DBDF6DA-74C7-944C-B847-FB45A433EE9C}"/>
              </a:ext>
            </a:extLst>
          </p:cNvPr>
          <p:cNvSpPr/>
          <p:nvPr/>
        </p:nvSpPr>
        <p:spPr>
          <a:xfrm>
            <a:off x="5017721" y="2138602"/>
            <a:ext cx="1248911" cy="5197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필터  입력</a:t>
            </a: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F5D68E8B-2AFC-4C46-B7B1-E82A6DC52147}"/>
              </a:ext>
            </a:extLst>
          </p:cNvPr>
          <p:cNvSpPr/>
          <p:nvPr/>
        </p:nvSpPr>
        <p:spPr>
          <a:xfrm>
            <a:off x="7515530" y="1960802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필터 정보 일치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6" name="사각형: 둥근 모서리 38">
            <a:extLst>
              <a:ext uri="{FF2B5EF4-FFF2-40B4-BE49-F238E27FC236}">
                <a16:creationId xmlns:a16="http://schemas.microsoft.com/office/drawing/2014/main" id="{49126CD2-721B-7441-BF06-98E636592127}"/>
              </a:ext>
            </a:extLst>
          </p:cNvPr>
          <p:cNvSpPr/>
          <p:nvPr/>
        </p:nvSpPr>
        <p:spPr>
          <a:xfrm>
            <a:off x="8991600" y="2138600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목록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7" name="사각형: 둥근 모서리 39">
            <a:extLst>
              <a:ext uri="{FF2B5EF4-FFF2-40B4-BE49-F238E27FC236}">
                <a16:creationId xmlns:a16="http://schemas.microsoft.com/office/drawing/2014/main" id="{EF1AED1F-4BCA-1644-9C1F-BD45374EDC89}"/>
              </a:ext>
            </a:extLst>
          </p:cNvPr>
          <p:cNvSpPr/>
          <p:nvPr/>
        </p:nvSpPr>
        <p:spPr>
          <a:xfrm>
            <a:off x="2773633" y="4843483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D613C82-7C3C-BE4F-901A-922FE5FC099C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727874" y="5103349"/>
            <a:ext cx="289847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1">
            <a:extLst>
              <a:ext uri="{FF2B5EF4-FFF2-40B4-BE49-F238E27FC236}">
                <a16:creationId xmlns:a16="http://schemas.microsoft.com/office/drawing/2014/main" id="{0D595167-6EC2-B440-8891-B7B3644414AE}"/>
              </a:ext>
            </a:extLst>
          </p:cNvPr>
          <p:cNvCxnSpPr>
            <a:cxnSpLocks/>
            <a:stCxn id="47" idx="2"/>
            <a:endCxn id="57" idx="1"/>
          </p:cNvCxnSpPr>
          <p:nvPr/>
        </p:nvCxnSpPr>
        <p:spPr>
          <a:xfrm rot="16200000" flipH="1">
            <a:off x="3102092" y="5450851"/>
            <a:ext cx="672866" cy="497587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9E50F72-2EAB-724D-81D4-CABCDB623C99}"/>
              </a:ext>
            </a:extLst>
          </p:cNvPr>
          <p:cNvSpPr txBox="1"/>
          <p:nvPr/>
        </p:nvSpPr>
        <p:spPr>
          <a:xfrm>
            <a:off x="8489044" y="5248028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True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CEB409-1257-BE43-9CAE-4ACC6E77CE17}"/>
              </a:ext>
            </a:extLst>
          </p:cNvPr>
          <p:cNvSpPr txBox="1"/>
          <p:nvPr/>
        </p:nvSpPr>
        <p:spPr>
          <a:xfrm>
            <a:off x="8188511" y="4446002"/>
            <a:ext cx="5100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False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2" name="사각형: 둥근 모서리 44">
            <a:extLst>
              <a:ext uri="{FF2B5EF4-FFF2-40B4-BE49-F238E27FC236}">
                <a16:creationId xmlns:a16="http://schemas.microsoft.com/office/drawing/2014/main" id="{E690C0F5-FA66-1443-BC64-BF4788A2C74E}"/>
              </a:ext>
            </a:extLst>
          </p:cNvPr>
          <p:cNvSpPr/>
          <p:nvPr/>
        </p:nvSpPr>
        <p:spPr>
          <a:xfrm>
            <a:off x="3895677" y="4843484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sp>
        <p:nvSpPr>
          <p:cNvPr id="53" name="원통형 45">
            <a:extLst>
              <a:ext uri="{FF2B5EF4-FFF2-40B4-BE49-F238E27FC236}">
                <a16:creationId xmlns:a16="http://schemas.microsoft.com/office/drawing/2014/main" id="{7288C85D-1448-5F46-BA5C-A48628D455B5}"/>
              </a:ext>
            </a:extLst>
          </p:cNvPr>
          <p:cNvSpPr/>
          <p:nvPr/>
        </p:nvSpPr>
        <p:spPr>
          <a:xfrm>
            <a:off x="6512797" y="4860414"/>
            <a:ext cx="758770" cy="48586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4" name="사각형: 둥근 모서리 46">
            <a:extLst>
              <a:ext uri="{FF2B5EF4-FFF2-40B4-BE49-F238E27FC236}">
                <a16:creationId xmlns:a16="http://schemas.microsoft.com/office/drawing/2014/main" id="{E357090D-E7E5-B745-9548-A55CF9B246E4}"/>
              </a:ext>
            </a:extLst>
          </p:cNvPr>
          <p:cNvSpPr/>
          <p:nvPr/>
        </p:nvSpPr>
        <p:spPr>
          <a:xfrm>
            <a:off x="5017721" y="4843485"/>
            <a:ext cx="1248911" cy="5197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필터  입력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9EF2566-3A42-B641-9E94-71EE4DF53504}"/>
              </a:ext>
            </a:extLst>
          </p:cNvPr>
          <p:cNvSpPr/>
          <p:nvPr/>
        </p:nvSpPr>
        <p:spPr>
          <a:xfrm>
            <a:off x="7515530" y="4665685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필터 정보 일치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6" name="사각형: 둥근 모서리 48">
            <a:extLst>
              <a:ext uri="{FF2B5EF4-FFF2-40B4-BE49-F238E27FC236}">
                <a16:creationId xmlns:a16="http://schemas.microsoft.com/office/drawing/2014/main" id="{CC2E7D2F-5560-C142-BF4A-55027FB74D52}"/>
              </a:ext>
            </a:extLst>
          </p:cNvPr>
          <p:cNvSpPr/>
          <p:nvPr/>
        </p:nvSpPr>
        <p:spPr>
          <a:xfrm>
            <a:off x="8991600" y="4843483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목록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7" name="사각형: 둥근 모서리 51">
            <a:extLst>
              <a:ext uri="{FF2B5EF4-FFF2-40B4-BE49-F238E27FC236}">
                <a16:creationId xmlns:a16="http://schemas.microsoft.com/office/drawing/2014/main" id="{4B728D1E-DA46-4544-BCD0-6177F9C7F550}"/>
              </a:ext>
            </a:extLst>
          </p:cNvPr>
          <p:cNvSpPr/>
          <p:nvPr/>
        </p:nvSpPr>
        <p:spPr>
          <a:xfrm>
            <a:off x="3687319" y="5776213"/>
            <a:ext cx="1248911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자주 방문하는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636143-9CAE-5644-8280-612AE0A7A12E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3605830" y="2398464"/>
            <a:ext cx="289847" cy="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CB0296-2CF5-244C-86EA-68BFE689B503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>
            <a:off x="3605830" y="5103348"/>
            <a:ext cx="28984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61">
            <a:extLst>
              <a:ext uri="{FF2B5EF4-FFF2-40B4-BE49-F238E27FC236}">
                <a16:creationId xmlns:a16="http://schemas.microsoft.com/office/drawing/2014/main" id="{429E00BD-B840-C445-BCE4-E4E682CAEAA8}"/>
              </a:ext>
            </a:extLst>
          </p:cNvPr>
          <p:cNvCxnSpPr>
            <a:cxnSpLocks/>
            <a:stCxn id="45" idx="0"/>
            <a:endCxn id="44" idx="0"/>
          </p:cNvCxnSpPr>
          <p:nvPr/>
        </p:nvCxnSpPr>
        <p:spPr>
          <a:xfrm rot="16200000" flipH="1" flipV="1">
            <a:off x="6790958" y="812021"/>
            <a:ext cx="177800" cy="2475361"/>
          </a:xfrm>
          <a:prstGeom prst="bentConnector3">
            <a:avLst>
              <a:gd name="adj1" fmla="val -128571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4">
            <a:extLst>
              <a:ext uri="{FF2B5EF4-FFF2-40B4-BE49-F238E27FC236}">
                <a16:creationId xmlns:a16="http://schemas.microsoft.com/office/drawing/2014/main" id="{C6FAFB4F-3282-9640-8F09-EDE7DA6955A2}"/>
              </a:ext>
            </a:extLst>
          </p:cNvPr>
          <p:cNvCxnSpPr>
            <a:cxnSpLocks/>
            <a:stCxn id="55" idx="0"/>
            <a:endCxn id="54" idx="0"/>
          </p:cNvCxnSpPr>
          <p:nvPr/>
        </p:nvCxnSpPr>
        <p:spPr>
          <a:xfrm rot="16200000" flipH="1" flipV="1">
            <a:off x="6790958" y="3516904"/>
            <a:ext cx="177800" cy="2475361"/>
          </a:xfrm>
          <a:prstGeom prst="bentConnector3">
            <a:avLst>
              <a:gd name="adj1" fmla="val -128571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70">
            <a:extLst>
              <a:ext uri="{FF2B5EF4-FFF2-40B4-BE49-F238E27FC236}">
                <a16:creationId xmlns:a16="http://schemas.microsoft.com/office/drawing/2014/main" id="{9C1D674A-0510-174F-9F9B-36120358D901}"/>
              </a:ext>
            </a:extLst>
          </p:cNvPr>
          <p:cNvCxnSpPr>
            <a:cxnSpLocks/>
            <a:stCxn id="57" idx="3"/>
            <a:endCxn id="54" idx="2"/>
          </p:cNvCxnSpPr>
          <p:nvPr/>
        </p:nvCxnSpPr>
        <p:spPr>
          <a:xfrm flipV="1">
            <a:off x="4936230" y="5363213"/>
            <a:ext cx="705947" cy="672865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E449C9F-1797-1E44-A3B8-850015C0F33B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 flipV="1">
            <a:off x="6266632" y="2398465"/>
            <a:ext cx="246165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0B4A7BA-6202-D048-B4B1-87AE78669261}"/>
              </a:ext>
            </a:extLst>
          </p:cNvPr>
          <p:cNvCxnSpPr>
            <a:cxnSpLocks/>
            <a:stCxn id="43" idx="4"/>
            <a:endCxn id="45" idx="1"/>
          </p:cNvCxnSpPr>
          <p:nvPr/>
        </p:nvCxnSpPr>
        <p:spPr>
          <a:xfrm>
            <a:off x="7271567" y="2398465"/>
            <a:ext cx="24396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1656E-43A7-D140-9E1D-71C50137F85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8719545" y="2398465"/>
            <a:ext cx="27205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9E6247-8C5C-7340-8E93-1F51467456AD}"/>
              </a:ext>
            </a:extLst>
          </p:cNvPr>
          <p:cNvCxnSpPr>
            <a:cxnSpLocks/>
            <a:stCxn id="54" idx="3"/>
            <a:endCxn id="53" idx="2"/>
          </p:cNvCxnSpPr>
          <p:nvPr/>
        </p:nvCxnSpPr>
        <p:spPr>
          <a:xfrm flipV="1">
            <a:off x="6266632" y="5103348"/>
            <a:ext cx="246165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A9A672A-07EB-1B43-A8F0-0A65044054FE}"/>
              </a:ext>
            </a:extLst>
          </p:cNvPr>
          <p:cNvCxnSpPr>
            <a:cxnSpLocks/>
            <a:stCxn id="53" idx="4"/>
            <a:endCxn id="55" idx="1"/>
          </p:cNvCxnSpPr>
          <p:nvPr/>
        </p:nvCxnSpPr>
        <p:spPr>
          <a:xfrm>
            <a:off x="7271567" y="5103348"/>
            <a:ext cx="24396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EB0E8E-E434-D34F-8C6E-BFC156672811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719545" y="5103348"/>
            <a:ext cx="27205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F7C61D6-A92F-4D44-9C9A-49AB2F813738}"/>
              </a:ext>
            </a:extLst>
          </p:cNvPr>
          <p:cNvSpPr txBox="1"/>
          <p:nvPr/>
        </p:nvSpPr>
        <p:spPr>
          <a:xfrm>
            <a:off x="335242" y="409892"/>
            <a:ext cx="7798563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eBay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에는 많은 카테고리들이 존재하기 때문에 원하는 카테고리를 찾는데 시간이 소모됩니다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자주 방문하는 카테고리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UI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를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추가함으로써 상품 검색 시간을 단축시킬 수 있습니다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D015E0-4E53-4A4C-8F64-7DA9F2FEDC62}"/>
              </a:ext>
            </a:extLst>
          </p:cNvPr>
          <p:cNvSpPr txBox="1"/>
          <p:nvPr/>
        </p:nvSpPr>
        <p:spPr>
          <a:xfrm>
            <a:off x="242316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상품목록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&amp;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필터</a:t>
            </a:r>
          </a:p>
        </p:txBody>
      </p:sp>
      <p:cxnSp>
        <p:nvCxnSpPr>
          <p:cNvPr id="75" name="직선 연결선 7">
            <a:extLst>
              <a:ext uri="{FF2B5EF4-FFF2-40B4-BE49-F238E27FC236}">
                <a16:creationId xmlns:a16="http://schemas.microsoft.com/office/drawing/2014/main" id="{77E18D78-2393-814C-A0B0-80D6CF98B7C7}"/>
              </a:ext>
            </a:extLst>
          </p:cNvPr>
          <p:cNvCxnSpPr>
            <a:cxnSpLocks/>
          </p:cNvCxnSpPr>
          <p:nvPr/>
        </p:nvCxnSpPr>
        <p:spPr>
          <a:xfrm>
            <a:off x="131975" y="3876459"/>
            <a:ext cx="118872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63BBEE0-DE70-C840-9D70-BFD54BE1811F}"/>
              </a:ext>
            </a:extLst>
          </p:cNvPr>
          <p:cNvSpPr txBox="1"/>
          <p:nvPr/>
        </p:nvSpPr>
        <p:spPr>
          <a:xfrm>
            <a:off x="371683" y="125393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Before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82F81D-FBDF-9745-B123-0F35275A8819}"/>
              </a:ext>
            </a:extLst>
          </p:cNvPr>
          <p:cNvSpPr txBox="1"/>
          <p:nvPr/>
        </p:nvSpPr>
        <p:spPr>
          <a:xfrm>
            <a:off x="371683" y="412325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After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76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AB8B0A-F13E-4D46-82E1-AE16361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사각형: 둥근 모서리 3">
            <a:extLst>
              <a:ext uri="{FF2B5EF4-FFF2-40B4-BE49-F238E27FC236}">
                <a16:creationId xmlns:a16="http://schemas.microsoft.com/office/drawing/2014/main" id="{D99017A2-FB50-CA43-B477-99789611B365}"/>
              </a:ext>
            </a:extLst>
          </p:cNvPr>
          <p:cNvSpPr/>
          <p:nvPr/>
        </p:nvSpPr>
        <p:spPr>
          <a:xfrm>
            <a:off x="1297040" y="1453659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이베이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핫딜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원통형 4">
            <a:extLst>
              <a:ext uri="{FF2B5EF4-FFF2-40B4-BE49-F238E27FC236}">
                <a16:creationId xmlns:a16="http://schemas.microsoft.com/office/drawing/2014/main" id="{C18431F3-AFAE-7741-852E-A4D4D45F245A}"/>
              </a:ext>
            </a:extLst>
          </p:cNvPr>
          <p:cNvSpPr/>
          <p:nvPr/>
        </p:nvSpPr>
        <p:spPr>
          <a:xfrm>
            <a:off x="2672267" y="1418604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D69FFAB-A469-364C-912A-BD3483BB10A0}"/>
              </a:ext>
            </a:extLst>
          </p:cNvPr>
          <p:cNvCxnSpPr>
            <a:cxnSpLocks/>
          </p:cNvCxnSpPr>
          <p:nvPr/>
        </p:nvCxnSpPr>
        <p:spPr>
          <a:xfrm flipV="1">
            <a:off x="2129237" y="1706140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39">
            <a:extLst>
              <a:ext uri="{FF2B5EF4-FFF2-40B4-BE49-F238E27FC236}">
                <a16:creationId xmlns:a16="http://schemas.microsoft.com/office/drawing/2014/main" id="{6779954B-2431-D749-AA6E-914316329DFB}"/>
              </a:ext>
            </a:extLst>
          </p:cNvPr>
          <p:cNvCxnSpPr>
            <a:cxnSpLocks/>
          </p:cNvCxnSpPr>
          <p:nvPr/>
        </p:nvCxnSpPr>
        <p:spPr>
          <a:xfrm flipV="1">
            <a:off x="8830391" y="1366899"/>
            <a:ext cx="542871" cy="3974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47">
            <a:extLst>
              <a:ext uri="{FF2B5EF4-FFF2-40B4-BE49-F238E27FC236}">
                <a16:creationId xmlns:a16="http://schemas.microsoft.com/office/drawing/2014/main" id="{28996754-3340-3643-BF42-841C971745A8}"/>
              </a:ext>
            </a:extLst>
          </p:cNvPr>
          <p:cNvCxnSpPr>
            <a:cxnSpLocks/>
          </p:cNvCxnSpPr>
          <p:nvPr/>
        </p:nvCxnSpPr>
        <p:spPr>
          <a:xfrm>
            <a:off x="8830391" y="1763180"/>
            <a:ext cx="542711" cy="46781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46">
            <a:extLst>
              <a:ext uri="{FF2B5EF4-FFF2-40B4-BE49-F238E27FC236}">
                <a16:creationId xmlns:a16="http://schemas.microsoft.com/office/drawing/2014/main" id="{D33A3ECA-3424-F54D-B27F-0558579368ED}"/>
              </a:ext>
            </a:extLst>
          </p:cNvPr>
          <p:cNvSpPr/>
          <p:nvPr/>
        </p:nvSpPr>
        <p:spPr>
          <a:xfrm>
            <a:off x="4155011" y="1472304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품목 탭 선택</a:t>
            </a:r>
          </a:p>
        </p:txBody>
      </p:sp>
      <p:sp>
        <p:nvSpPr>
          <p:cNvPr id="54" name="사각형: 둥근 모서리 46">
            <a:extLst>
              <a:ext uri="{FF2B5EF4-FFF2-40B4-BE49-F238E27FC236}">
                <a16:creationId xmlns:a16="http://schemas.microsoft.com/office/drawing/2014/main" id="{A3A2D50B-3BDD-5B45-A8EE-777C2583AE97}"/>
              </a:ext>
            </a:extLst>
          </p:cNvPr>
          <p:cNvSpPr/>
          <p:nvPr/>
        </p:nvSpPr>
        <p:spPr>
          <a:xfrm>
            <a:off x="5894428" y="1471581"/>
            <a:ext cx="1196387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선택</a:t>
            </a:r>
          </a:p>
        </p:txBody>
      </p:sp>
      <p:sp>
        <p:nvSpPr>
          <p:cNvPr id="55" name="사각형: 둥근 모서리 46">
            <a:extLst>
              <a:ext uri="{FF2B5EF4-FFF2-40B4-BE49-F238E27FC236}">
                <a16:creationId xmlns:a16="http://schemas.microsoft.com/office/drawing/2014/main" id="{BFE6B9A2-688F-ED44-A1F5-68638446F3F3}"/>
              </a:ext>
            </a:extLst>
          </p:cNvPr>
          <p:cNvSpPr/>
          <p:nvPr/>
        </p:nvSpPr>
        <p:spPr>
          <a:xfrm>
            <a:off x="7633845" y="1479713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옵션 선택</a:t>
            </a:r>
          </a:p>
        </p:txBody>
      </p:sp>
      <p:sp>
        <p:nvSpPr>
          <p:cNvPr id="56" name="사각형: 둥근 모서리 46">
            <a:extLst>
              <a:ext uri="{FF2B5EF4-FFF2-40B4-BE49-F238E27FC236}">
                <a16:creationId xmlns:a16="http://schemas.microsoft.com/office/drawing/2014/main" id="{6E837B80-92EE-034E-9519-724EC15219A6}"/>
              </a:ext>
            </a:extLst>
          </p:cNvPr>
          <p:cNvSpPr/>
          <p:nvPr/>
        </p:nvSpPr>
        <p:spPr>
          <a:xfrm>
            <a:off x="9373102" y="1069334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 등록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DDDC151-B3D3-2B4A-8FAA-8E9FF987F5A5}"/>
              </a:ext>
            </a:extLst>
          </p:cNvPr>
          <p:cNvCxnSpPr>
            <a:cxnSpLocks/>
          </p:cNvCxnSpPr>
          <p:nvPr/>
        </p:nvCxnSpPr>
        <p:spPr>
          <a:xfrm flipV="1">
            <a:off x="3608371" y="1728502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B124B3-07E7-A14B-B3D9-FF809000AE7E}"/>
              </a:ext>
            </a:extLst>
          </p:cNvPr>
          <p:cNvCxnSpPr>
            <a:cxnSpLocks/>
          </p:cNvCxnSpPr>
          <p:nvPr/>
        </p:nvCxnSpPr>
        <p:spPr>
          <a:xfrm flipV="1">
            <a:off x="5351398" y="1735886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070B4C3-C7B3-8D48-BC1F-3CCB58EE942F}"/>
              </a:ext>
            </a:extLst>
          </p:cNvPr>
          <p:cNvCxnSpPr>
            <a:cxnSpLocks/>
          </p:cNvCxnSpPr>
          <p:nvPr/>
        </p:nvCxnSpPr>
        <p:spPr>
          <a:xfrm flipV="1">
            <a:off x="7090815" y="1721118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46">
            <a:extLst>
              <a:ext uri="{FF2B5EF4-FFF2-40B4-BE49-F238E27FC236}">
                <a16:creationId xmlns:a16="http://schemas.microsoft.com/office/drawing/2014/main" id="{5F30CD03-CE8B-FE42-A61C-22DAF6427F8B}"/>
              </a:ext>
            </a:extLst>
          </p:cNvPr>
          <p:cNvSpPr/>
          <p:nvPr/>
        </p:nvSpPr>
        <p:spPr>
          <a:xfrm>
            <a:off x="9373101" y="1999442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즉시결제</a:t>
            </a:r>
          </a:p>
        </p:txBody>
      </p:sp>
      <p:sp>
        <p:nvSpPr>
          <p:cNvPr id="61" name="사각형: 둥근 모서리 3">
            <a:extLst>
              <a:ext uri="{FF2B5EF4-FFF2-40B4-BE49-F238E27FC236}">
                <a16:creationId xmlns:a16="http://schemas.microsoft.com/office/drawing/2014/main" id="{0212107E-DDD3-B940-A918-C1D466CAA91F}"/>
              </a:ext>
            </a:extLst>
          </p:cNvPr>
          <p:cNvSpPr/>
          <p:nvPr/>
        </p:nvSpPr>
        <p:spPr>
          <a:xfrm>
            <a:off x="1297040" y="3724518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베스트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</a:t>
            </a:r>
          </a:p>
        </p:txBody>
      </p:sp>
      <p:sp>
        <p:nvSpPr>
          <p:cNvPr id="62" name="원통형 4">
            <a:extLst>
              <a:ext uri="{FF2B5EF4-FFF2-40B4-BE49-F238E27FC236}">
                <a16:creationId xmlns:a16="http://schemas.microsoft.com/office/drawing/2014/main" id="{D096B0E5-8189-5E43-9050-C6A4AC73B9FF}"/>
              </a:ext>
            </a:extLst>
          </p:cNvPr>
          <p:cNvSpPr/>
          <p:nvPr/>
        </p:nvSpPr>
        <p:spPr>
          <a:xfrm>
            <a:off x="2672267" y="3689463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4B807CE-BA19-DC49-B628-9FE8B728BCD4}"/>
              </a:ext>
            </a:extLst>
          </p:cNvPr>
          <p:cNvCxnSpPr>
            <a:cxnSpLocks/>
          </p:cNvCxnSpPr>
          <p:nvPr/>
        </p:nvCxnSpPr>
        <p:spPr>
          <a:xfrm flipV="1">
            <a:off x="2129237" y="3976999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39">
            <a:extLst>
              <a:ext uri="{FF2B5EF4-FFF2-40B4-BE49-F238E27FC236}">
                <a16:creationId xmlns:a16="http://schemas.microsoft.com/office/drawing/2014/main" id="{4EEE9090-D716-0F42-AB95-FCC4001B0249}"/>
              </a:ext>
            </a:extLst>
          </p:cNvPr>
          <p:cNvCxnSpPr>
            <a:cxnSpLocks/>
          </p:cNvCxnSpPr>
          <p:nvPr/>
        </p:nvCxnSpPr>
        <p:spPr>
          <a:xfrm flipV="1">
            <a:off x="3612300" y="3383123"/>
            <a:ext cx="644143" cy="624768"/>
          </a:xfrm>
          <a:prstGeom prst="bentConnector3">
            <a:avLst>
              <a:gd name="adj1" fmla="val 3928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47">
            <a:extLst>
              <a:ext uri="{FF2B5EF4-FFF2-40B4-BE49-F238E27FC236}">
                <a16:creationId xmlns:a16="http://schemas.microsoft.com/office/drawing/2014/main" id="{EA045B42-98A4-9449-AB95-8BD27D72F591}"/>
              </a:ext>
            </a:extLst>
          </p:cNvPr>
          <p:cNvCxnSpPr>
            <a:cxnSpLocks/>
          </p:cNvCxnSpPr>
          <p:nvPr/>
        </p:nvCxnSpPr>
        <p:spPr>
          <a:xfrm>
            <a:off x="3612300" y="4006745"/>
            <a:ext cx="644143" cy="600514"/>
          </a:xfrm>
          <a:prstGeom prst="bentConnector3">
            <a:avLst>
              <a:gd name="adj1" fmla="val 39287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46">
            <a:extLst>
              <a:ext uri="{FF2B5EF4-FFF2-40B4-BE49-F238E27FC236}">
                <a16:creationId xmlns:a16="http://schemas.microsoft.com/office/drawing/2014/main" id="{722FF070-9510-3741-A042-3A57F9091F25}"/>
              </a:ext>
            </a:extLst>
          </p:cNvPr>
          <p:cNvSpPr/>
          <p:nvPr/>
        </p:nvSpPr>
        <p:spPr>
          <a:xfrm>
            <a:off x="4256442" y="3123258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작성하기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8E2EC3C-E48E-674F-95FA-00E61943550C}"/>
              </a:ext>
            </a:extLst>
          </p:cNvPr>
          <p:cNvCxnSpPr>
            <a:cxnSpLocks/>
          </p:cNvCxnSpPr>
          <p:nvPr/>
        </p:nvCxnSpPr>
        <p:spPr>
          <a:xfrm flipV="1">
            <a:off x="3612300" y="4007891"/>
            <a:ext cx="644143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46">
            <a:extLst>
              <a:ext uri="{FF2B5EF4-FFF2-40B4-BE49-F238E27FC236}">
                <a16:creationId xmlns:a16="http://schemas.microsoft.com/office/drawing/2014/main" id="{E4A028AF-0801-3147-9A1B-B22ED6F3ADCD}"/>
              </a:ext>
            </a:extLst>
          </p:cNvPr>
          <p:cNvSpPr/>
          <p:nvPr/>
        </p:nvSpPr>
        <p:spPr>
          <a:xfrm>
            <a:off x="4256443" y="4363587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최근 구매 후기</a:t>
            </a:r>
          </a:p>
        </p:txBody>
      </p:sp>
      <p:sp>
        <p:nvSpPr>
          <p:cNvPr id="69" name="사각형: 둥근 모서리 46">
            <a:extLst>
              <a:ext uri="{FF2B5EF4-FFF2-40B4-BE49-F238E27FC236}">
                <a16:creationId xmlns:a16="http://schemas.microsoft.com/office/drawing/2014/main" id="{93869DAB-2C5B-9146-85CE-574F536AED59}"/>
              </a:ext>
            </a:extLst>
          </p:cNvPr>
          <p:cNvSpPr/>
          <p:nvPr/>
        </p:nvSpPr>
        <p:spPr>
          <a:xfrm>
            <a:off x="4256443" y="3755410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베스트 리뷰</a:t>
            </a:r>
          </a:p>
        </p:txBody>
      </p:sp>
      <p:sp>
        <p:nvSpPr>
          <p:cNvPr id="70" name="원통형 4">
            <a:extLst>
              <a:ext uri="{FF2B5EF4-FFF2-40B4-BE49-F238E27FC236}">
                <a16:creationId xmlns:a16="http://schemas.microsoft.com/office/drawing/2014/main" id="{1820EDE8-6943-7241-A4B8-FBD443D62D6C}"/>
              </a:ext>
            </a:extLst>
          </p:cNvPr>
          <p:cNvSpPr/>
          <p:nvPr/>
        </p:nvSpPr>
        <p:spPr>
          <a:xfrm>
            <a:off x="5995859" y="3069558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배송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1AC35C5-5207-384D-BECB-F2CF72A48EAE}"/>
              </a:ext>
            </a:extLst>
          </p:cNvPr>
          <p:cNvCxnSpPr>
            <a:cxnSpLocks/>
          </p:cNvCxnSpPr>
          <p:nvPr/>
        </p:nvCxnSpPr>
        <p:spPr>
          <a:xfrm flipV="1">
            <a:off x="5452829" y="3383123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46">
            <a:extLst>
              <a:ext uri="{FF2B5EF4-FFF2-40B4-BE49-F238E27FC236}">
                <a16:creationId xmlns:a16="http://schemas.microsoft.com/office/drawing/2014/main" id="{77F74964-B699-B845-82C1-42E2CFC857A0}"/>
              </a:ext>
            </a:extLst>
          </p:cNvPr>
          <p:cNvSpPr/>
          <p:nvPr/>
        </p:nvSpPr>
        <p:spPr>
          <a:xfrm>
            <a:off x="7465335" y="3126950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선택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B8DD9CE-ADA5-7B4F-83D2-4E41F8C27809}"/>
              </a:ext>
            </a:extLst>
          </p:cNvPr>
          <p:cNvCxnSpPr>
            <a:cxnSpLocks/>
          </p:cNvCxnSpPr>
          <p:nvPr/>
        </p:nvCxnSpPr>
        <p:spPr>
          <a:xfrm flipV="1">
            <a:off x="6942885" y="3390507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46">
            <a:extLst>
              <a:ext uri="{FF2B5EF4-FFF2-40B4-BE49-F238E27FC236}">
                <a16:creationId xmlns:a16="http://schemas.microsoft.com/office/drawing/2014/main" id="{AD53FB90-D5BF-BA44-A8A5-08FAB7D71739}"/>
              </a:ext>
            </a:extLst>
          </p:cNvPr>
          <p:cNvSpPr/>
          <p:nvPr/>
        </p:nvSpPr>
        <p:spPr>
          <a:xfrm>
            <a:off x="9208234" y="3126949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작성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FB1E5C8-F9B2-3844-B730-CF48A880FD40}"/>
              </a:ext>
            </a:extLst>
          </p:cNvPr>
          <p:cNvCxnSpPr>
            <a:cxnSpLocks/>
          </p:cNvCxnSpPr>
          <p:nvPr/>
        </p:nvCxnSpPr>
        <p:spPr>
          <a:xfrm flipV="1">
            <a:off x="8665204" y="3379430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46">
            <a:extLst>
              <a:ext uri="{FF2B5EF4-FFF2-40B4-BE49-F238E27FC236}">
                <a16:creationId xmlns:a16="http://schemas.microsoft.com/office/drawing/2014/main" id="{5F2AEC13-C055-E24A-AEC8-75FF30F6677E}"/>
              </a:ext>
            </a:extLst>
          </p:cNvPr>
          <p:cNvSpPr/>
          <p:nvPr/>
        </p:nvSpPr>
        <p:spPr>
          <a:xfrm>
            <a:off x="6094908" y="4085281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상품명 선택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2AA5A04-DFEC-BF45-8D85-E738388AC4DA}"/>
              </a:ext>
            </a:extLst>
          </p:cNvPr>
          <p:cNvCxnSpPr>
            <a:cxnSpLocks/>
          </p:cNvCxnSpPr>
          <p:nvPr/>
        </p:nvCxnSpPr>
        <p:spPr>
          <a:xfrm flipV="1">
            <a:off x="7291295" y="4333170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46">
            <a:extLst>
              <a:ext uri="{FF2B5EF4-FFF2-40B4-BE49-F238E27FC236}">
                <a16:creationId xmlns:a16="http://schemas.microsoft.com/office/drawing/2014/main" id="{DFBF3432-0731-C548-AE53-5A3A329C292E}"/>
              </a:ext>
            </a:extLst>
          </p:cNvPr>
          <p:cNvSpPr/>
          <p:nvPr/>
        </p:nvSpPr>
        <p:spPr>
          <a:xfrm>
            <a:off x="7834325" y="4088072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상세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페이지</a:t>
            </a:r>
          </a:p>
        </p:txBody>
      </p:sp>
      <p:cxnSp>
        <p:nvCxnSpPr>
          <p:cNvPr id="79" name="연결선: 꺾임 39">
            <a:extLst>
              <a:ext uri="{FF2B5EF4-FFF2-40B4-BE49-F238E27FC236}">
                <a16:creationId xmlns:a16="http://schemas.microsoft.com/office/drawing/2014/main" id="{CB3C2B7F-6E17-0C4F-92FD-1B445FC6F4C0}"/>
              </a:ext>
            </a:extLst>
          </p:cNvPr>
          <p:cNvCxnSpPr>
            <a:cxnSpLocks/>
          </p:cNvCxnSpPr>
          <p:nvPr/>
        </p:nvCxnSpPr>
        <p:spPr>
          <a:xfrm flipV="1">
            <a:off x="5452830" y="4345146"/>
            <a:ext cx="611053" cy="2783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39">
            <a:extLst>
              <a:ext uri="{FF2B5EF4-FFF2-40B4-BE49-F238E27FC236}">
                <a16:creationId xmlns:a16="http://schemas.microsoft.com/office/drawing/2014/main" id="{74CA0820-7EFF-CE47-859C-FC7E354E3497}"/>
              </a:ext>
            </a:extLst>
          </p:cNvPr>
          <p:cNvCxnSpPr>
            <a:cxnSpLocks/>
          </p:cNvCxnSpPr>
          <p:nvPr/>
        </p:nvCxnSpPr>
        <p:spPr>
          <a:xfrm>
            <a:off x="5452830" y="4015275"/>
            <a:ext cx="614535" cy="3298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39">
            <a:extLst>
              <a:ext uri="{FF2B5EF4-FFF2-40B4-BE49-F238E27FC236}">
                <a16:creationId xmlns:a16="http://schemas.microsoft.com/office/drawing/2014/main" id="{60C3CD19-4570-FC45-8A12-954CBB8CB4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1801" y="4637774"/>
            <a:ext cx="779386" cy="206827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46">
            <a:extLst>
              <a:ext uri="{FF2B5EF4-FFF2-40B4-BE49-F238E27FC236}">
                <a16:creationId xmlns:a16="http://schemas.microsoft.com/office/drawing/2014/main" id="{52DB9EF4-4CCD-2C4F-94D3-B72E17E19C9B}"/>
              </a:ext>
            </a:extLst>
          </p:cNvPr>
          <p:cNvSpPr/>
          <p:nvPr/>
        </p:nvSpPr>
        <p:spPr>
          <a:xfrm>
            <a:off x="6094908" y="4871016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판매자 선택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EC8E2FE-0A69-7740-9FB0-01D0F3E4F89E}"/>
              </a:ext>
            </a:extLst>
          </p:cNvPr>
          <p:cNvCxnSpPr>
            <a:cxnSpLocks/>
          </p:cNvCxnSpPr>
          <p:nvPr/>
        </p:nvCxnSpPr>
        <p:spPr>
          <a:xfrm flipV="1">
            <a:off x="7291295" y="5107943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46">
            <a:extLst>
              <a:ext uri="{FF2B5EF4-FFF2-40B4-BE49-F238E27FC236}">
                <a16:creationId xmlns:a16="http://schemas.microsoft.com/office/drawing/2014/main" id="{97A71E37-1E7B-A349-BCCB-EA2E5E4BDFB9}"/>
              </a:ext>
            </a:extLst>
          </p:cNvPr>
          <p:cNvSpPr/>
          <p:nvPr/>
        </p:nvSpPr>
        <p:spPr>
          <a:xfrm>
            <a:off x="7834325" y="4862845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판매자 상품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리스트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089496C-21EC-0B45-B794-60678EA6B3EB}"/>
              </a:ext>
            </a:extLst>
          </p:cNvPr>
          <p:cNvCxnSpPr>
            <a:cxnSpLocks/>
          </p:cNvCxnSpPr>
          <p:nvPr/>
        </p:nvCxnSpPr>
        <p:spPr>
          <a:xfrm flipV="1">
            <a:off x="9030712" y="5130881"/>
            <a:ext cx="543030" cy="738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46">
            <a:extLst>
              <a:ext uri="{FF2B5EF4-FFF2-40B4-BE49-F238E27FC236}">
                <a16:creationId xmlns:a16="http://schemas.microsoft.com/office/drawing/2014/main" id="{C37CEF23-70A5-8345-80A3-8A68BB19770A}"/>
              </a:ext>
            </a:extLst>
          </p:cNvPr>
          <p:cNvSpPr/>
          <p:nvPr/>
        </p:nvSpPr>
        <p:spPr>
          <a:xfrm>
            <a:off x="9573742" y="4855462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상품명 선택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D2A857C-4F22-F641-B05E-8934B86CD81C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>
            <a:off x="10171936" y="5375191"/>
            <a:ext cx="0" cy="45907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46">
            <a:extLst>
              <a:ext uri="{FF2B5EF4-FFF2-40B4-BE49-F238E27FC236}">
                <a16:creationId xmlns:a16="http://schemas.microsoft.com/office/drawing/2014/main" id="{DB59933E-1007-164F-B14C-1C877FD086DB}"/>
              </a:ext>
            </a:extLst>
          </p:cNvPr>
          <p:cNvSpPr/>
          <p:nvPr/>
        </p:nvSpPr>
        <p:spPr>
          <a:xfrm>
            <a:off x="9573742" y="5834269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상세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페이지</a:t>
            </a:r>
          </a:p>
        </p:txBody>
      </p:sp>
      <p:cxnSp>
        <p:nvCxnSpPr>
          <p:cNvPr id="89" name="연결선: 꺾임 39">
            <a:extLst>
              <a:ext uri="{FF2B5EF4-FFF2-40B4-BE49-F238E27FC236}">
                <a16:creationId xmlns:a16="http://schemas.microsoft.com/office/drawing/2014/main" id="{3EDC5694-18E6-1643-9322-84F5D24D1DB6}"/>
              </a:ext>
            </a:extLst>
          </p:cNvPr>
          <p:cNvCxnSpPr>
            <a:cxnSpLocks/>
            <a:endCxn id="90" idx="1"/>
          </p:cNvCxnSpPr>
          <p:nvPr/>
        </p:nvCxnSpPr>
        <p:spPr>
          <a:xfrm rot="16200000" flipH="1">
            <a:off x="5193202" y="5040028"/>
            <a:ext cx="1596586" cy="206825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46">
            <a:extLst>
              <a:ext uri="{FF2B5EF4-FFF2-40B4-BE49-F238E27FC236}">
                <a16:creationId xmlns:a16="http://schemas.microsoft.com/office/drawing/2014/main" id="{C656ABB8-4F95-904A-9E63-E01BD519533B}"/>
              </a:ext>
            </a:extLst>
          </p:cNvPr>
          <p:cNvSpPr/>
          <p:nvPr/>
        </p:nvSpPr>
        <p:spPr>
          <a:xfrm>
            <a:off x="6094908" y="5681869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타이틀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선택</a:t>
            </a:r>
          </a:p>
        </p:txBody>
      </p:sp>
      <p:sp>
        <p:nvSpPr>
          <p:cNvPr id="91" name="사각형: 둥근 모서리 46">
            <a:extLst>
              <a:ext uri="{FF2B5EF4-FFF2-40B4-BE49-F238E27FC236}">
                <a16:creationId xmlns:a16="http://schemas.microsoft.com/office/drawing/2014/main" id="{7F5A5D70-7505-0946-84A4-FD12498614ED}"/>
              </a:ext>
            </a:extLst>
          </p:cNvPr>
          <p:cNvSpPr/>
          <p:nvPr/>
        </p:nvSpPr>
        <p:spPr>
          <a:xfrm>
            <a:off x="7834323" y="5681869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내용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5B32D59-3B0B-6347-B713-74FE0697EFD5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7291293" y="5932742"/>
            <a:ext cx="543030" cy="899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06C142A-76DF-984B-8979-F7E36C234550}"/>
              </a:ext>
            </a:extLst>
          </p:cNvPr>
          <p:cNvSpPr txBox="1"/>
          <p:nvPr/>
        </p:nvSpPr>
        <p:spPr>
          <a:xfrm>
            <a:off x="177271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이베이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핫딜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베스트리뷰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426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17111-59BF-5647-B859-89E096AC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46">
            <a:extLst>
              <a:ext uri="{FF2B5EF4-FFF2-40B4-BE49-F238E27FC236}">
                <a16:creationId xmlns:a16="http://schemas.microsoft.com/office/drawing/2014/main" id="{BA5919D9-F51D-154D-915B-0558EC9F463B}"/>
              </a:ext>
            </a:extLst>
          </p:cNvPr>
          <p:cNvSpPr/>
          <p:nvPr/>
        </p:nvSpPr>
        <p:spPr>
          <a:xfrm>
            <a:off x="3091371" y="2422466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최근 구매 후기</a:t>
            </a:r>
          </a:p>
        </p:txBody>
      </p:sp>
      <p:sp>
        <p:nvSpPr>
          <p:cNvPr id="7" name="사각형: 둥근 모서리 46">
            <a:extLst>
              <a:ext uri="{FF2B5EF4-FFF2-40B4-BE49-F238E27FC236}">
                <a16:creationId xmlns:a16="http://schemas.microsoft.com/office/drawing/2014/main" id="{C8E90641-9A01-A341-A0AE-BF21ACDDDAB1}"/>
              </a:ext>
            </a:extLst>
          </p:cNvPr>
          <p:cNvSpPr/>
          <p:nvPr/>
        </p:nvSpPr>
        <p:spPr>
          <a:xfrm>
            <a:off x="3091371" y="1814289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베스트 리뷰</a:t>
            </a:r>
          </a:p>
        </p:txBody>
      </p:sp>
      <p:cxnSp>
        <p:nvCxnSpPr>
          <p:cNvPr id="8" name="연결선: 꺾임 39">
            <a:extLst>
              <a:ext uri="{FF2B5EF4-FFF2-40B4-BE49-F238E27FC236}">
                <a16:creationId xmlns:a16="http://schemas.microsoft.com/office/drawing/2014/main" id="{FB34761B-F4DC-3445-9633-B1E0C669549E}"/>
              </a:ext>
            </a:extLst>
          </p:cNvPr>
          <p:cNvCxnSpPr>
            <a:cxnSpLocks/>
          </p:cNvCxnSpPr>
          <p:nvPr/>
        </p:nvCxnSpPr>
        <p:spPr>
          <a:xfrm flipV="1">
            <a:off x="4287758" y="2404025"/>
            <a:ext cx="611053" cy="2783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39">
            <a:extLst>
              <a:ext uri="{FF2B5EF4-FFF2-40B4-BE49-F238E27FC236}">
                <a16:creationId xmlns:a16="http://schemas.microsoft.com/office/drawing/2014/main" id="{1AD081CB-7135-2449-A63E-6D36EBB1197A}"/>
              </a:ext>
            </a:extLst>
          </p:cNvPr>
          <p:cNvCxnSpPr>
            <a:cxnSpLocks/>
          </p:cNvCxnSpPr>
          <p:nvPr/>
        </p:nvCxnSpPr>
        <p:spPr>
          <a:xfrm>
            <a:off x="4287758" y="2074154"/>
            <a:ext cx="614535" cy="3298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46">
            <a:extLst>
              <a:ext uri="{FF2B5EF4-FFF2-40B4-BE49-F238E27FC236}">
                <a16:creationId xmlns:a16="http://schemas.microsoft.com/office/drawing/2014/main" id="{BF8C5F8B-B144-E44A-B921-56270B183CD4}"/>
              </a:ext>
            </a:extLst>
          </p:cNvPr>
          <p:cNvSpPr/>
          <p:nvPr/>
        </p:nvSpPr>
        <p:spPr>
          <a:xfrm>
            <a:off x="4898811" y="2148762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타이틀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선택</a:t>
            </a:r>
          </a:p>
        </p:txBody>
      </p:sp>
      <p:sp>
        <p:nvSpPr>
          <p:cNvPr id="11" name="사각형: 둥근 모서리 46">
            <a:extLst>
              <a:ext uri="{FF2B5EF4-FFF2-40B4-BE49-F238E27FC236}">
                <a16:creationId xmlns:a16="http://schemas.microsoft.com/office/drawing/2014/main" id="{54114F6C-1F23-E749-A47A-8A83F07AD3BC}"/>
              </a:ext>
            </a:extLst>
          </p:cNvPr>
          <p:cNvSpPr/>
          <p:nvPr/>
        </p:nvSpPr>
        <p:spPr>
          <a:xfrm>
            <a:off x="6638226" y="2148762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내용 조회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BF83CA-9158-BE40-8A5B-5C51B6E510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95196" y="2399635"/>
            <a:ext cx="543030" cy="899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46">
            <a:extLst>
              <a:ext uri="{FF2B5EF4-FFF2-40B4-BE49-F238E27FC236}">
                <a16:creationId xmlns:a16="http://schemas.microsoft.com/office/drawing/2014/main" id="{C423EE58-30E2-7343-B627-2E1805C4EDC3}"/>
              </a:ext>
            </a:extLst>
          </p:cNvPr>
          <p:cNvSpPr/>
          <p:nvPr/>
        </p:nvSpPr>
        <p:spPr>
          <a:xfrm>
            <a:off x="3049037" y="5334000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최근 구매 후기</a:t>
            </a:r>
          </a:p>
        </p:txBody>
      </p:sp>
      <p:sp>
        <p:nvSpPr>
          <p:cNvPr id="14" name="사각형: 둥근 모서리 46">
            <a:extLst>
              <a:ext uri="{FF2B5EF4-FFF2-40B4-BE49-F238E27FC236}">
                <a16:creationId xmlns:a16="http://schemas.microsoft.com/office/drawing/2014/main" id="{C6EBB83D-0020-7B42-B782-4894AB3CEB99}"/>
              </a:ext>
            </a:extLst>
          </p:cNvPr>
          <p:cNvSpPr/>
          <p:nvPr/>
        </p:nvSpPr>
        <p:spPr>
          <a:xfrm>
            <a:off x="3049037" y="4725823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베스트 리뷰</a:t>
            </a:r>
          </a:p>
        </p:txBody>
      </p:sp>
      <p:cxnSp>
        <p:nvCxnSpPr>
          <p:cNvPr id="15" name="연결선: 꺾임 39">
            <a:extLst>
              <a:ext uri="{FF2B5EF4-FFF2-40B4-BE49-F238E27FC236}">
                <a16:creationId xmlns:a16="http://schemas.microsoft.com/office/drawing/2014/main" id="{67D6FD37-2B0A-EC44-AB02-DF9661353535}"/>
              </a:ext>
            </a:extLst>
          </p:cNvPr>
          <p:cNvCxnSpPr>
            <a:cxnSpLocks/>
          </p:cNvCxnSpPr>
          <p:nvPr/>
        </p:nvCxnSpPr>
        <p:spPr>
          <a:xfrm flipV="1">
            <a:off x="4245424" y="5315559"/>
            <a:ext cx="611053" cy="2783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39">
            <a:extLst>
              <a:ext uri="{FF2B5EF4-FFF2-40B4-BE49-F238E27FC236}">
                <a16:creationId xmlns:a16="http://schemas.microsoft.com/office/drawing/2014/main" id="{23DE5457-DFC1-4D40-878F-E4C6ADA5D37D}"/>
              </a:ext>
            </a:extLst>
          </p:cNvPr>
          <p:cNvCxnSpPr>
            <a:cxnSpLocks/>
          </p:cNvCxnSpPr>
          <p:nvPr/>
        </p:nvCxnSpPr>
        <p:spPr>
          <a:xfrm>
            <a:off x="4245424" y="4985688"/>
            <a:ext cx="614535" cy="3298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46">
            <a:extLst>
              <a:ext uri="{FF2B5EF4-FFF2-40B4-BE49-F238E27FC236}">
                <a16:creationId xmlns:a16="http://schemas.microsoft.com/office/drawing/2014/main" id="{E6DF8CDB-44B9-464A-AF4D-26F7D3EE0DB8}"/>
              </a:ext>
            </a:extLst>
          </p:cNvPr>
          <p:cNvSpPr/>
          <p:nvPr/>
        </p:nvSpPr>
        <p:spPr>
          <a:xfrm>
            <a:off x="7725822" y="5083127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타이틀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선택</a:t>
            </a:r>
          </a:p>
        </p:txBody>
      </p:sp>
      <p:sp>
        <p:nvSpPr>
          <p:cNvPr id="18" name="사각형: 둥근 모서리 46">
            <a:extLst>
              <a:ext uri="{FF2B5EF4-FFF2-40B4-BE49-F238E27FC236}">
                <a16:creationId xmlns:a16="http://schemas.microsoft.com/office/drawing/2014/main" id="{56516291-A9DE-F44D-8CB5-4E4A64199DA2}"/>
              </a:ext>
            </a:extLst>
          </p:cNvPr>
          <p:cNvSpPr/>
          <p:nvPr/>
        </p:nvSpPr>
        <p:spPr>
          <a:xfrm>
            <a:off x="9465237" y="5083127"/>
            <a:ext cx="119638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 내용 조회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08305B-5CD2-4C46-94AD-11E5A211BDC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2207" y="5334000"/>
            <a:ext cx="543030" cy="899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34">
            <a:extLst>
              <a:ext uri="{FF2B5EF4-FFF2-40B4-BE49-F238E27FC236}">
                <a16:creationId xmlns:a16="http://schemas.microsoft.com/office/drawing/2014/main" id="{E0DF9F98-4FFC-1C44-A8CC-40BA50594D61}"/>
              </a:ext>
            </a:extLst>
          </p:cNvPr>
          <p:cNvSpPr/>
          <p:nvPr/>
        </p:nvSpPr>
        <p:spPr>
          <a:xfrm>
            <a:off x="4859959" y="5055694"/>
            <a:ext cx="832197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검색</a:t>
            </a:r>
          </a:p>
        </p:txBody>
      </p:sp>
      <p:sp>
        <p:nvSpPr>
          <p:cNvPr id="21" name="원통형 32">
            <a:extLst>
              <a:ext uri="{FF2B5EF4-FFF2-40B4-BE49-F238E27FC236}">
                <a16:creationId xmlns:a16="http://schemas.microsoft.com/office/drawing/2014/main" id="{B70B0D80-09A6-0D4B-B8AA-9151EC2DB82C}"/>
              </a:ext>
            </a:extLst>
          </p:cNvPr>
          <p:cNvSpPr/>
          <p:nvPr/>
        </p:nvSpPr>
        <p:spPr>
          <a:xfrm>
            <a:off x="6246688" y="5011509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8B2A3C-75B9-A043-9DFC-7E00E1880D8F}"/>
              </a:ext>
            </a:extLst>
          </p:cNvPr>
          <p:cNvCxnSpPr>
            <a:cxnSpLocks/>
          </p:cNvCxnSpPr>
          <p:nvPr/>
        </p:nvCxnSpPr>
        <p:spPr>
          <a:xfrm>
            <a:off x="5692156" y="5320578"/>
            <a:ext cx="543030" cy="899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AA5F29-14F8-B140-9B25-FD10DCD10C4A}"/>
              </a:ext>
            </a:extLst>
          </p:cNvPr>
          <p:cNvCxnSpPr>
            <a:cxnSpLocks/>
          </p:cNvCxnSpPr>
          <p:nvPr/>
        </p:nvCxnSpPr>
        <p:spPr>
          <a:xfrm>
            <a:off x="7182792" y="5334000"/>
            <a:ext cx="543030" cy="899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9AB861-679D-CA45-953E-1CBADC3B7059}"/>
              </a:ext>
            </a:extLst>
          </p:cNvPr>
          <p:cNvSpPr txBox="1"/>
          <p:nvPr/>
        </p:nvSpPr>
        <p:spPr>
          <a:xfrm>
            <a:off x="335242" y="409892"/>
            <a:ext cx="7798563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리뷰가 많이 나열 되어 있지만 원하는 상품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판매자 리뷰를 찾기가 어려움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검색기능을 추가하여 원하는 정보를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찾기가 더 수월해지게 만든다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0B3B9-9B6A-D244-9A36-804F9425A863}"/>
              </a:ext>
            </a:extLst>
          </p:cNvPr>
          <p:cNvSpPr txBox="1"/>
          <p:nvPr/>
        </p:nvSpPr>
        <p:spPr>
          <a:xfrm>
            <a:off x="242316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리뷰리스트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cxnSp>
        <p:nvCxnSpPr>
          <p:cNvPr id="28" name="직선 연결선 7">
            <a:extLst>
              <a:ext uri="{FF2B5EF4-FFF2-40B4-BE49-F238E27FC236}">
                <a16:creationId xmlns:a16="http://schemas.microsoft.com/office/drawing/2014/main" id="{EFA52226-931A-AF4D-81FF-7D2A29CF4613}"/>
              </a:ext>
            </a:extLst>
          </p:cNvPr>
          <p:cNvCxnSpPr>
            <a:cxnSpLocks/>
          </p:cNvCxnSpPr>
          <p:nvPr/>
        </p:nvCxnSpPr>
        <p:spPr>
          <a:xfrm>
            <a:off x="131975" y="3876459"/>
            <a:ext cx="118872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2A07A9-EFBC-7E4B-958C-EEB1C4DE049E}"/>
              </a:ext>
            </a:extLst>
          </p:cNvPr>
          <p:cNvSpPr txBox="1"/>
          <p:nvPr/>
        </p:nvSpPr>
        <p:spPr>
          <a:xfrm>
            <a:off x="371683" y="125393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Before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F599D-F7B4-3C49-BE20-E736B748A4F4}"/>
              </a:ext>
            </a:extLst>
          </p:cNvPr>
          <p:cNvSpPr txBox="1"/>
          <p:nvPr/>
        </p:nvSpPr>
        <p:spPr>
          <a:xfrm>
            <a:off x="371683" y="412325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After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5213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AB8B0A-F13E-4D46-82E1-AE16361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"/>
            <a:ext cx="12192000" cy="6858000"/>
          </a:xfrm>
          <a:prstGeom prst="rect">
            <a:avLst/>
          </a:prstGeom>
        </p:spPr>
      </p:pic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id="{DD5F22AE-A9C4-8048-A2B5-EA924AD42E42}"/>
              </a:ext>
            </a:extLst>
          </p:cNvPr>
          <p:cNvSpPr/>
          <p:nvPr/>
        </p:nvSpPr>
        <p:spPr>
          <a:xfrm>
            <a:off x="3329936" y="3172710"/>
            <a:ext cx="936104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상세페이지</a:t>
            </a:r>
          </a:p>
        </p:txBody>
      </p:sp>
      <p:sp>
        <p:nvSpPr>
          <p:cNvPr id="27" name="원통형 4">
            <a:extLst>
              <a:ext uri="{FF2B5EF4-FFF2-40B4-BE49-F238E27FC236}">
                <a16:creationId xmlns:a16="http://schemas.microsoft.com/office/drawing/2014/main" id="{0CEEA0DF-E168-974F-86D8-4E512D49AB9B}"/>
              </a:ext>
            </a:extLst>
          </p:cNvPr>
          <p:cNvSpPr/>
          <p:nvPr/>
        </p:nvSpPr>
        <p:spPr>
          <a:xfrm>
            <a:off x="2105800" y="3126174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232FE4-6124-4B4F-B89F-9FBDCDD4E6A5}"/>
              </a:ext>
            </a:extLst>
          </p:cNvPr>
          <p:cNvCxnSpPr>
            <a:cxnSpLocks/>
          </p:cNvCxnSpPr>
          <p:nvPr/>
        </p:nvCxnSpPr>
        <p:spPr>
          <a:xfrm>
            <a:off x="3041904" y="3431902"/>
            <a:ext cx="29518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5">
            <a:extLst>
              <a:ext uri="{FF2B5EF4-FFF2-40B4-BE49-F238E27FC236}">
                <a16:creationId xmlns:a16="http://schemas.microsoft.com/office/drawing/2014/main" id="{4615B88D-4EEB-E14A-9089-73339ADE0E4A}"/>
              </a:ext>
            </a:extLst>
          </p:cNvPr>
          <p:cNvSpPr/>
          <p:nvPr/>
        </p:nvSpPr>
        <p:spPr>
          <a:xfrm>
            <a:off x="6802240" y="3169135"/>
            <a:ext cx="936104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주문서</a:t>
            </a:r>
          </a:p>
        </p:txBody>
      </p:sp>
      <p:sp>
        <p:nvSpPr>
          <p:cNvPr id="30" name="사각형: 둥근 모서리 26">
            <a:extLst>
              <a:ext uri="{FF2B5EF4-FFF2-40B4-BE49-F238E27FC236}">
                <a16:creationId xmlns:a16="http://schemas.microsoft.com/office/drawing/2014/main" id="{7CDC92B7-B70A-1145-B69E-DB903F0041C8}"/>
              </a:ext>
            </a:extLst>
          </p:cNvPr>
          <p:cNvSpPr/>
          <p:nvPr/>
        </p:nvSpPr>
        <p:spPr>
          <a:xfrm>
            <a:off x="9267162" y="3175986"/>
            <a:ext cx="936104" cy="509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1505FE40-CB0E-7F47-A55A-33A5E7BE5692}"/>
              </a:ext>
            </a:extLst>
          </p:cNvPr>
          <p:cNvSpPr/>
          <p:nvPr/>
        </p:nvSpPr>
        <p:spPr>
          <a:xfrm>
            <a:off x="8017606" y="4720732"/>
            <a:ext cx="936104" cy="5197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주문내역</a:t>
            </a:r>
          </a:p>
        </p:txBody>
      </p:sp>
      <p:sp>
        <p:nvSpPr>
          <p:cNvPr id="32" name="원통형 29">
            <a:extLst>
              <a:ext uri="{FF2B5EF4-FFF2-40B4-BE49-F238E27FC236}">
                <a16:creationId xmlns:a16="http://schemas.microsoft.com/office/drawing/2014/main" id="{00520EED-1F5A-6D4E-AAA9-B315BA72C30A}"/>
              </a:ext>
            </a:extLst>
          </p:cNvPr>
          <p:cNvSpPr/>
          <p:nvPr/>
        </p:nvSpPr>
        <p:spPr>
          <a:xfrm>
            <a:off x="9267162" y="4622959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원통형 50">
            <a:extLst>
              <a:ext uri="{FF2B5EF4-FFF2-40B4-BE49-F238E27FC236}">
                <a16:creationId xmlns:a16="http://schemas.microsoft.com/office/drawing/2014/main" id="{50445249-4F0A-FE43-AEAA-DC11A56B88AE}"/>
              </a:ext>
            </a:extLst>
          </p:cNvPr>
          <p:cNvSpPr/>
          <p:nvPr/>
        </p:nvSpPr>
        <p:spPr>
          <a:xfrm>
            <a:off x="8017606" y="3114994"/>
            <a:ext cx="936104" cy="62713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회원정보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9BF950-35FF-794A-9B20-9D96F04435E2}"/>
              </a:ext>
            </a:extLst>
          </p:cNvPr>
          <p:cNvGrpSpPr/>
          <p:nvPr/>
        </p:nvGrpSpPr>
        <p:grpSpPr>
          <a:xfrm>
            <a:off x="5850216" y="2614281"/>
            <a:ext cx="939788" cy="1594312"/>
            <a:chOff x="3557490" y="2806713"/>
            <a:chExt cx="939788" cy="1594312"/>
          </a:xfrm>
        </p:grpSpPr>
        <p:sp>
          <p:nvSpPr>
            <p:cNvPr id="35" name="사각형: 둥근 모서리 24">
              <a:extLst>
                <a:ext uri="{FF2B5EF4-FFF2-40B4-BE49-F238E27FC236}">
                  <a16:creationId xmlns:a16="http://schemas.microsoft.com/office/drawing/2014/main" id="{9F21A39F-8D61-8041-AA5E-FE3CCBC1EC1B}"/>
                </a:ext>
              </a:extLst>
            </p:cNvPr>
            <p:cNvSpPr/>
            <p:nvPr/>
          </p:nvSpPr>
          <p:spPr>
            <a:xfrm>
              <a:off x="3561174" y="2806713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장바구니</a:t>
              </a:r>
            </a:p>
          </p:txBody>
        </p:sp>
        <p:sp>
          <p:nvSpPr>
            <p:cNvPr id="36" name="사각형: 둥근 모서리 55">
              <a:extLst>
                <a:ext uri="{FF2B5EF4-FFF2-40B4-BE49-F238E27FC236}">
                  <a16:creationId xmlns:a16="http://schemas.microsoft.com/office/drawing/2014/main" id="{BAA5B3E8-1FF2-C645-9ABE-A3F52320A38D}"/>
                </a:ext>
              </a:extLst>
            </p:cNvPr>
            <p:cNvSpPr/>
            <p:nvPr/>
          </p:nvSpPr>
          <p:spPr>
            <a:xfrm>
              <a:off x="3557490" y="3881296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즉시주문</a:t>
              </a:r>
            </a:p>
          </p:txBody>
        </p:sp>
      </p:grp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B7A8FBFB-A114-1747-83DC-443FF6E02622}"/>
              </a:ext>
            </a:extLst>
          </p:cNvPr>
          <p:cNvSpPr/>
          <p:nvPr/>
        </p:nvSpPr>
        <p:spPr>
          <a:xfrm>
            <a:off x="4554072" y="2994239"/>
            <a:ext cx="1204015" cy="875326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FC0456-4993-0D42-92FE-8FE885B191D5}"/>
              </a:ext>
            </a:extLst>
          </p:cNvPr>
          <p:cNvSpPr txBox="1"/>
          <p:nvPr/>
        </p:nvSpPr>
        <p:spPr>
          <a:xfrm>
            <a:off x="5490176" y="3642311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E6D744-5AD2-234A-A77C-B6259F5DE07C}"/>
              </a:ext>
            </a:extLst>
          </p:cNvPr>
          <p:cNvSpPr txBox="1"/>
          <p:nvPr/>
        </p:nvSpPr>
        <p:spPr>
          <a:xfrm>
            <a:off x="5503049" y="2985205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CB8B72-B36D-9341-8C51-988BCAE0DB80}"/>
              </a:ext>
            </a:extLst>
          </p:cNvPr>
          <p:cNvCxnSpPr>
            <a:cxnSpLocks/>
          </p:cNvCxnSpPr>
          <p:nvPr/>
        </p:nvCxnSpPr>
        <p:spPr>
          <a:xfrm>
            <a:off x="4266040" y="3431902"/>
            <a:ext cx="29518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72">
            <a:extLst>
              <a:ext uri="{FF2B5EF4-FFF2-40B4-BE49-F238E27FC236}">
                <a16:creationId xmlns:a16="http://schemas.microsoft.com/office/drawing/2014/main" id="{1EE1A841-D73C-0740-B266-24CA73495273}"/>
              </a:ext>
            </a:extLst>
          </p:cNvPr>
          <p:cNvCxnSpPr>
            <a:cxnSpLocks/>
          </p:cNvCxnSpPr>
          <p:nvPr/>
        </p:nvCxnSpPr>
        <p:spPr>
          <a:xfrm>
            <a:off x="5443399" y="3654135"/>
            <a:ext cx="406817" cy="256290"/>
          </a:xfrm>
          <a:prstGeom prst="bentConnector3">
            <a:avLst>
              <a:gd name="adj1" fmla="val -1084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76">
            <a:extLst>
              <a:ext uri="{FF2B5EF4-FFF2-40B4-BE49-F238E27FC236}">
                <a16:creationId xmlns:a16="http://schemas.microsoft.com/office/drawing/2014/main" id="{44440C21-FA0B-FD41-AA82-9F3C7AF5A727}"/>
              </a:ext>
            </a:extLst>
          </p:cNvPr>
          <p:cNvCxnSpPr>
            <a:cxnSpLocks/>
          </p:cNvCxnSpPr>
          <p:nvPr/>
        </p:nvCxnSpPr>
        <p:spPr>
          <a:xfrm flipV="1">
            <a:off x="5442271" y="2902313"/>
            <a:ext cx="411629" cy="286992"/>
          </a:xfrm>
          <a:prstGeom prst="bentConnector3">
            <a:avLst>
              <a:gd name="adj1" fmla="val -487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163E0C2-5CBD-684E-BDE7-2900A912628B}"/>
              </a:ext>
            </a:extLst>
          </p:cNvPr>
          <p:cNvCxnSpPr>
            <a:cxnSpLocks/>
          </p:cNvCxnSpPr>
          <p:nvPr/>
        </p:nvCxnSpPr>
        <p:spPr>
          <a:xfrm>
            <a:off x="8978280" y="3447291"/>
            <a:ext cx="29518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81">
            <a:extLst>
              <a:ext uri="{FF2B5EF4-FFF2-40B4-BE49-F238E27FC236}">
                <a16:creationId xmlns:a16="http://schemas.microsoft.com/office/drawing/2014/main" id="{5E453412-CD8B-3F42-BE07-CE0E45C8B176}"/>
              </a:ext>
            </a:extLst>
          </p:cNvPr>
          <p:cNvCxnSpPr>
            <a:cxnSpLocks/>
            <a:stCxn id="35" idx="3"/>
            <a:endCxn id="29" idx="0"/>
          </p:cNvCxnSpPr>
          <p:nvPr/>
        </p:nvCxnSpPr>
        <p:spPr>
          <a:xfrm>
            <a:off x="6790004" y="2874146"/>
            <a:ext cx="480288" cy="29498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85">
            <a:extLst>
              <a:ext uri="{FF2B5EF4-FFF2-40B4-BE49-F238E27FC236}">
                <a16:creationId xmlns:a16="http://schemas.microsoft.com/office/drawing/2014/main" id="{49D1E629-5878-9244-A69A-15C358AEE95B}"/>
              </a:ext>
            </a:extLst>
          </p:cNvPr>
          <p:cNvCxnSpPr>
            <a:cxnSpLocks/>
            <a:stCxn id="36" idx="3"/>
            <a:endCxn id="29" idx="2"/>
          </p:cNvCxnSpPr>
          <p:nvPr/>
        </p:nvCxnSpPr>
        <p:spPr>
          <a:xfrm flipV="1">
            <a:off x="6786320" y="3688864"/>
            <a:ext cx="483972" cy="25986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64D2E1C-C241-AC4F-B0A9-59F48C67243B}"/>
              </a:ext>
            </a:extLst>
          </p:cNvPr>
          <p:cNvCxnSpPr>
            <a:cxnSpLocks/>
          </p:cNvCxnSpPr>
          <p:nvPr/>
        </p:nvCxnSpPr>
        <p:spPr>
          <a:xfrm>
            <a:off x="7722424" y="3428716"/>
            <a:ext cx="29518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2A276A7-F668-2740-A47F-61B67A343A83}"/>
              </a:ext>
            </a:extLst>
          </p:cNvPr>
          <p:cNvCxnSpPr>
            <a:cxnSpLocks/>
          </p:cNvCxnSpPr>
          <p:nvPr/>
        </p:nvCxnSpPr>
        <p:spPr>
          <a:xfrm flipH="1">
            <a:off x="9735214" y="3669907"/>
            <a:ext cx="1822" cy="96882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804910E-991C-E546-B134-BE14D8317FDB}"/>
              </a:ext>
            </a:extLst>
          </p:cNvPr>
          <p:cNvCxnSpPr>
            <a:cxnSpLocks/>
          </p:cNvCxnSpPr>
          <p:nvPr/>
        </p:nvCxnSpPr>
        <p:spPr>
          <a:xfrm>
            <a:off x="8953710" y="4918875"/>
            <a:ext cx="29518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BB8BC79-E619-DE4D-A12D-156477B3BB06}"/>
              </a:ext>
            </a:extLst>
          </p:cNvPr>
          <p:cNvSpPr txBox="1"/>
          <p:nvPr/>
        </p:nvSpPr>
        <p:spPr>
          <a:xfrm>
            <a:off x="177271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장바구니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주문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결제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D802C-F510-8442-BBBE-4D73EFB220DE}"/>
              </a:ext>
            </a:extLst>
          </p:cNvPr>
          <p:cNvSpPr txBox="1"/>
          <p:nvPr/>
        </p:nvSpPr>
        <p:spPr>
          <a:xfrm>
            <a:off x="12493487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5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17111-59BF-5647-B859-89E096AC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3" name="직선 연결선 7">
            <a:extLst>
              <a:ext uri="{FF2B5EF4-FFF2-40B4-BE49-F238E27FC236}">
                <a16:creationId xmlns:a16="http://schemas.microsoft.com/office/drawing/2014/main" id="{B8D6374D-CE5E-F94A-B199-6C9D1BA96D21}"/>
              </a:ext>
            </a:extLst>
          </p:cNvPr>
          <p:cNvCxnSpPr>
            <a:cxnSpLocks/>
          </p:cNvCxnSpPr>
          <p:nvPr/>
        </p:nvCxnSpPr>
        <p:spPr>
          <a:xfrm>
            <a:off x="131975" y="3876459"/>
            <a:ext cx="118872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43">
            <a:extLst>
              <a:ext uri="{FF2B5EF4-FFF2-40B4-BE49-F238E27FC236}">
                <a16:creationId xmlns:a16="http://schemas.microsoft.com/office/drawing/2014/main" id="{CA5B3DB8-CD84-994C-BE3F-B92892D91574}"/>
              </a:ext>
            </a:extLst>
          </p:cNvPr>
          <p:cNvSpPr/>
          <p:nvPr/>
        </p:nvSpPr>
        <p:spPr>
          <a:xfrm>
            <a:off x="4459226" y="1752931"/>
            <a:ext cx="928841" cy="4651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주문서</a:t>
            </a:r>
          </a:p>
        </p:txBody>
      </p:sp>
      <p:sp>
        <p:nvSpPr>
          <p:cNvPr id="65" name="사각형: 둥근 모서리 44">
            <a:extLst>
              <a:ext uri="{FF2B5EF4-FFF2-40B4-BE49-F238E27FC236}">
                <a16:creationId xmlns:a16="http://schemas.microsoft.com/office/drawing/2014/main" id="{34A2BFAF-CCD0-8F49-AE32-FCC42B9BD805}"/>
              </a:ext>
            </a:extLst>
          </p:cNvPr>
          <p:cNvSpPr/>
          <p:nvPr/>
        </p:nvSpPr>
        <p:spPr>
          <a:xfrm>
            <a:off x="6935278" y="1759062"/>
            <a:ext cx="928841" cy="4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</a:p>
        </p:txBody>
      </p:sp>
      <p:sp>
        <p:nvSpPr>
          <p:cNvPr id="66" name="사각형: 둥근 모서리 45">
            <a:extLst>
              <a:ext uri="{FF2B5EF4-FFF2-40B4-BE49-F238E27FC236}">
                <a16:creationId xmlns:a16="http://schemas.microsoft.com/office/drawing/2014/main" id="{35F71639-0C6A-6D47-BD15-7C7939420A76}"/>
              </a:ext>
            </a:extLst>
          </p:cNvPr>
          <p:cNvSpPr/>
          <p:nvPr/>
        </p:nvSpPr>
        <p:spPr>
          <a:xfrm>
            <a:off x="9321949" y="1769301"/>
            <a:ext cx="928841" cy="4651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주문내역</a:t>
            </a:r>
          </a:p>
        </p:txBody>
      </p:sp>
      <p:sp>
        <p:nvSpPr>
          <p:cNvPr id="67" name="원통형 46">
            <a:extLst>
              <a:ext uri="{FF2B5EF4-FFF2-40B4-BE49-F238E27FC236}">
                <a16:creationId xmlns:a16="http://schemas.microsoft.com/office/drawing/2014/main" id="{7BBDB656-4455-094A-A623-770EBE299B81}"/>
              </a:ext>
            </a:extLst>
          </p:cNvPr>
          <p:cNvSpPr/>
          <p:nvPr/>
        </p:nvSpPr>
        <p:spPr>
          <a:xfrm>
            <a:off x="8099025" y="1704478"/>
            <a:ext cx="928841" cy="56124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8" name="원통형 47">
            <a:extLst>
              <a:ext uri="{FF2B5EF4-FFF2-40B4-BE49-F238E27FC236}">
                <a16:creationId xmlns:a16="http://schemas.microsoft.com/office/drawing/2014/main" id="{F096EA82-3E65-7E41-8767-692AE8A0B056}"/>
              </a:ext>
            </a:extLst>
          </p:cNvPr>
          <p:cNvSpPr/>
          <p:nvPr/>
        </p:nvSpPr>
        <p:spPr>
          <a:xfrm>
            <a:off x="5665163" y="1704478"/>
            <a:ext cx="928841" cy="56124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회원정보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E24B14C-D95A-4546-8BD6-B181899FF36A}"/>
              </a:ext>
            </a:extLst>
          </p:cNvPr>
          <p:cNvGrpSpPr/>
          <p:nvPr/>
        </p:nvGrpSpPr>
        <p:grpSpPr>
          <a:xfrm>
            <a:off x="3514588" y="1256368"/>
            <a:ext cx="932497" cy="1426819"/>
            <a:chOff x="3557490" y="2806713"/>
            <a:chExt cx="939788" cy="1594312"/>
          </a:xfrm>
        </p:grpSpPr>
        <p:sp>
          <p:nvSpPr>
            <p:cNvPr id="70" name="사각형: 둥근 모서리 54">
              <a:extLst>
                <a:ext uri="{FF2B5EF4-FFF2-40B4-BE49-F238E27FC236}">
                  <a16:creationId xmlns:a16="http://schemas.microsoft.com/office/drawing/2014/main" id="{0A678979-E1FF-EC47-BAFF-77034D51A90B}"/>
                </a:ext>
              </a:extLst>
            </p:cNvPr>
            <p:cNvSpPr/>
            <p:nvPr/>
          </p:nvSpPr>
          <p:spPr>
            <a:xfrm>
              <a:off x="3561174" y="2806713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장바구니</a:t>
              </a:r>
            </a:p>
          </p:txBody>
        </p:sp>
        <p:sp>
          <p:nvSpPr>
            <p:cNvPr id="71" name="사각형: 둥근 모서리 56">
              <a:extLst>
                <a:ext uri="{FF2B5EF4-FFF2-40B4-BE49-F238E27FC236}">
                  <a16:creationId xmlns:a16="http://schemas.microsoft.com/office/drawing/2014/main" id="{3DE8E8B8-56A9-F64A-9EBA-D685D73923A7}"/>
                </a:ext>
              </a:extLst>
            </p:cNvPr>
            <p:cNvSpPr/>
            <p:nvPr/>
          </p:nvSpPr>
          <p:spPr>
            <a:xfrm>
              <a:off x="3557490" y="3881296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즉시주문</a:t>
              </a:r>
            </a:p>
          </p:txBody>
        </p:sp>
      </p:grp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D00C1C3A-41F9-A243-9FEB-13D1EFAFC041}"/>
              </a:ext>
            </a:extLst>
          </p:cNvPr>
          <p:cNvSpPr/>
          <p:nvPr/>
        </p:nvSpPr>
        <p:spPr>
          <a:xfrm>
            <a:off x="2228500" y="1596409"/>
            <a:ext cx="1194674" cy="783367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0D4311-B24D-1F4A-8D40-B0EA99400352}"/>
              </a:ext>
            </a:extLst>
          </p:cNvPr>
          <p:cNvSpPr txBox="1"/>
          <p:nvPr/>
        </p:nvSpPr>
        <p:spPr>
          <a:xfrm>
            <a:off x="3111591" y="2192710"/>
            <a:ext cx="378874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A472B3-BDAD-3540-B0AA-93D62E8E0E6A}"/>
              </a:ext>
            </a:extLst>
          </p:cNvPr>
          <p:cNvSpPr txBox="1"/>
          <p:nvPr/>
        </p:nvSpPr>
        <p:spPr>
          <a:xfrm>
            <a:off x="3111591" y="1548968"/>
            <a:ext cx="351833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75" name="연결선: 꺾임 61">
            <a:extLst>
              <a:ext uri="{FF2B5EF4-FFF2-40B4-BE49-F238E27FC236}">
                <a16:creationId xmlns:a16="http://schemas.microsoft.com/office/drawing/2014/main" id="{B0D2ED27-6BA1-B448-A2B5-8CCA3275302C}"/>
              </a:ext>
            </a:extLst>
          </p:cNvPr>
          <p:cNvCxnSpPr>
            <a:cxnSpLocks/>
          </p:cNvCxnSpPr>
          <p:nvPr/>
        </p:nvCxnSpPr>
        <p:spPr>
          <a:xfrm>
            <a:off x="3110927" y="2186979"/>
            <a:ext cx="403661" cy="229365"/>
          </a:xfrm>
          <a:prstGeom prst="bentConnector3">
            <a:avLst>
              <a:gd name="adj1" fmla="val -1084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79294F6A-D0A3-EE4F-964D-9D4547386103}"/>
              </a:ext>
            </a:extLst>
          </p:cNvPr>
          <p:cNvCxnSpPr>
            <a:cxnSpLocks/>
          </p:cNvCxnSpPr>
          <p:nvPr/>
        </p:nvCxnSpPr>
        <p:spPr>
          <a:xfrm flipV="1">
            <a:off x="3109808" y="1514140"/>
            <a:ext cx="408435" cy="256842"/>
          </a:xfrm>
          <a:prstGeom prst="bentConnector3">
            <a:avLst>
              <a:gd name="adj1" fmla="val -487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F5B40BE-C934-E145-AEBE-5EA91C264DCB}"/>
              </a:ext>
            </a:extLst>
          </p:cNvPr>
          <p:cNvCxnSpPr>
            <a:cxnSpLocks/>
          </p:cNvCxnSpPr>
          <p:nvPr/>
        </p:nvCxnSpPr>
        <p:spPr>
          <a:xfrm>
            <a:off x="6618383" y="2001865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4">
            <a:extLst>
              <a:ext uri="{FF2B5EF4-FFF2-40B4-BE49-F238E27FC236}">
                <a16:creationId xmlns:a16="http://schemas.microsoft.com/office/drawing/2014/main" id="{0191B7DF-B834-8E45-B8E6-A646667CEB49}"/>
              </a:ext>
            </a:extLst>
          </p:cNvPr>
          <p:cNvCxnSpPr>
            <a:cxnSpLocks/>
            <a:stCxn id="70" idx="3"/>
            <a:endCxn id="64" idx="0"/>
          </p:cNvCxnSpPr>
          <p:nvPr/>
        </p:nvCxnSpPr>
        <p:spPr>
          <a:xfrm>
            <a:off x="4447085" y="1488933"/>
            <a:ext cx="476562" cy="2639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5">
            <a:extLst>
              <a:ext uri="{FF2B5EF4-FFF2-40B4-BE49-F238E27FC236}">
                <a16:creationId xmlns:a16="http://schemas.microsoft.com/office/drawing/2014/main" id="{3B2108BD-C7E1-164F-A0F1-60D3918E80B0}"/>
              </a:ext>
            </a:extLst>
          </p:cNvPr>
          <p:cNvCxnSpPr>
            <a:cxnSpLocks/>
            <a:stCxn id="71" idx="3"/>
            <a:endCxn id="64" idx="2"/>
          </p:cNvCxnSpPr>
          <p:nvPr/>
        </p:nvCxnSpPr>
        <p:spPr>
          <a:xfrm flipV="1">
            <a:off x="4443429" y="2218059"/>
            <a:ext cx="480217" cy="23256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2B7ED9-CBBB-404C-A40A-FD376C1C3ABA}"/>
              </a:ext>
            </a:extLst>
          </p:cNvPr>
          <p:cNvCxnSpPr>
            <a:cxnSpLocks/>
          </p:cNvCxnSpPr>
          <p:nvPr/>
        </p:nvCxnSpPr>
        <p:spPr>
          <a:xfrm>
            <a:off x="5372271" y="1985241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C545CDD-930A-E14F-8CEA-853FD4F0D85B}"/>
              </a:ext>
            </a:extLst>
          </p:cNvPr>
          <p:cNvCxnSpPr>
            <a:cxnSpLocks/>
          </p:cNvCxnSpPr>
          <p:nvPr/>
        </p:nvCxnSpPr>
        <p:spPr>
          <a:xfrm>
            <a:off x="7821513" y="2001865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0A49739-E7FD-A04E-8BF6-EA030780ADFA}"/>
              </a:ext>
            </a:extLst>
          </p:cNvPr>
          <p:cNvCxnSpPr>
            <a:cxnSpLocks/>
          </p:cNvCxnSpPr>
          <p:nvPr/>
        </p:nvCxnSpPr>
        <p:spPr>
          <a:xfrm>
            <a:off x="9036152" y="2020197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2A997DC8-8AE7-6548-8F63-C492A6683D22}"/>
              </a:ext>
            </a:extLst>
          </p:cNvPr>
          <p:cNvSpPr/>
          <p:nvPr/>
        </p:nvSpPr>
        <p:spPr>
          <a:xfrm>
            <a:off x="5432190" y="2609959"/>
            <a:ext cx="1394786" cy="783367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이전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결제정보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2AC339-CEB6-CB46-9849-E1BA5D0A8F1D}"/>
              </a:ext>
            </a:extLst>
          </p:cNvPr>
          <p:cNvCxnSpPr>
            <a:stCxn id="68" idx="3"/>
            <a:endCxn id="83" idx="0"/>
          </p:cNvCxnSpPr>
          <p:nvPr/>
        </p:nvCxnSpPr>
        <p:spPr>
          <a:xfrm flipH="1">
            <a:off x="6129583" y="2265724"/>
            <a:ext cx="1" cy="34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96FB66-1D20-D849-877B-D8925B3626BA}"/>
              </a:ext>
            </a:extLst>
          </p:cNvPr>
          <p:cNvSpPr txBox="1"/>
          <p:nvPr/>
        </p:nvSpPr>
        <p:spPr>
          <a:xfrm>
            <a:off x="6495967" y="3094496"/>
            <a:ext cx="516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84D147-B7D0-F347-A056-8B38046DB061}"/>
              </a:ext>
            </a:extLst>
          </p:cNvPr>
          <p:cNvSpPr txBox="1"/>
          <p:nvPr/>
        </p:nvSpPr>
        <p:spPr>
          <a:xfrm>
            <a:off x="6495967" y="2605683"/>
            <a:ext cx="351833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7" name="연결선: 꺾임 83">
            <a:extLst>
              <a:ext uri="{FF2B5EF4-FFF2-40B4-BE49-F238E27FC236}">
                <a16:creationId xmlns:a16="http://schemas.microsoft.com/office/drawing/2014/main" id="{9ECD42EC-D5EE-2748-B2D7-B980D529E042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6475447" y="3217606"/>
            <a:ext cx="459831" cy="104963"/>
          </a:xfrm>
          <a:prstGeom prst="bentConnector3">
            <a:avLst>
              <a:gd name="adj1" fmla="val 28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4">
            <a:extLst>
              <a:ext uri="{FF2B5EF4-FFF2-40B4-BE49-F238E27FC236}">
                <a16:creationId xmlns:a16="http://schemas.microsoft.com/office/drawing/2014/main" id="{696FF400-04FD-8B40-89EC-D8E5C0C45185}"/>
              </a:ext>
            </a:extLst>
          </p:cNvPr>
          <p:cNvCxnSpPr>
            <a:cxnSpLocks/>
          </p:cNvCxnSpPr>
          <p:nvPr/>
        </p:nvCxnSpPr>
        <p:spPr>
          <a:xfrm flipV="1">
            <a:off x="6475447" y="2623988"/>
            <a:ext cx="452568" cy="182476"/>
          </a:xfrm>
          <a:prstGeom prst="bentConnector3">
            <a:avLst>
              <a:gd name="adj1" fmla="val -5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5">
            <a:extLst>
              <a:ext uri="{FF2B5EF4-FFF2-40B4-BE49-F238E27FC236}">
                <a16:creationId xmlns:a16="http://schemas.microsoft.com/office/drawing/2014/main" id="{B2D05269-B121-A849-8444-7723F4B7D154}"/>
              </a:ext>
            </a:extLst>
          </p:cNvPr>
          <p:cNvSpPr/>
          <p:nvPr/>
        </p:nvSpPr>
        <p:spPr>
          <a:xfrm>
            <a:off x="6935278" y="3094496"/>
            <a:ext cx="928841" cy="4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정보등록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A401D5-ADC8-EB4D-AD8A-04822D9E7010}"/>
              </a:ext>
            </a:extLst>
          </p:cNvPr>
          <p:cNvCxnSpPr>
            <a:cxnSpLocks/>
            <a:stCxn id="89" idx="0"/>
            <a:endCxn id="65" idx="2"/>
          </p:cNvCxnSpPr>
          <p:nvPr/>
        </p:nvCxnSpPr>
        <p:spPr>
          <a:xfrm flipV="1">
            <a:off x="7399699" y="2215208"/>
            <a:ext cx="0" cy="8792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87">
            <a:extLst>
              <a:ext uri="{FF2B5EF4-FFF2-40B4-BE49-F238E27FC236}">
                <a16:creationId xmlns:a16="http://schemas.microsoft.com/office/drawing/2014/main" id="{D008514E-9962-EB4D-97BB-D70F7E368131}"/>
              </a:ext>
            </a:extLst>
          </p:cNvPr>
          <p:cNvSpPr/>
          <p:nvPr/>
        </p:nvSpPr>
        <p:spPr>
          <a:xfrm>
            <a:off x="6928015" y="2426779"/>
            <a:ext cx="928841" cy="4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정보등록</a:t>
            </a:r>
          </a:p>
        </p:txBody>
      </p:sp>
      <p:sp>
        <p:nvSpPr>
          <p:cNvPr id="92" name="사각형: 둥근 모서리 121">
            <a:extLst>
              <a:ext uri="{FF2B5EF4-FFF2-40B4-BE49-F238E27FC236}">
                <a16:creationId xmlns:a16="http://schemas.microsoft.com/office/drawing/2014/main" id="{066F6730-6123-DB47-A686-1F6BBB1EB174}"/>
              </a:ext>
            </a:extLst>
          </p:cNvPr>
          <p:cNvSpPr/>
          <p:nvPr/>
        </p:nvSpPr>
        <p:spPr>
          <a:xfrm>
            <a:off x="4459226" y="4759630"/>
            <a:ext cx="928841" cy="4651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주문서</a:t>
            </a:r>
          </a:p>
        </p:txBody>
      </p:sp>
      <p:sp>
        <p:nvSpPr>
          <p:cNvPr id="93" name="사각형: 둥근 모서리 122">
            <a:extLst>
              <a:ext uri="{FF2B5EF4-FFF2-40B4-BE49-F238E27FC236}">
                <a16:creationId xmlns:a16="http://schemas.microsoft.com/office/drawing/2014/main" id="{E1B1178A-5DB8-4C4E-88B5-EAE925577329}"/>
              </a:ext>
            </a:extLst>
          </p:cNvPr>
          <p:cNvSpPr/>
          <p:nvPr/>
        </p:nvSpPr>
        <p:spPr>
          <a:xfrm>
            <a:off x="6935278" y="4765761"/>
            <a:ext cx="928841" cy="4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</a:p>
        </p:txBody>
      </p:sp>
      <p:sp>
        <p:nvSpPr>
          <p:cNvPr id="94" name="사각형: 둥근 모서리 123">
            <a:extLst>
              <a:ext uri="{FF2B5EF4-FFF2-40B4-BE49-F238E27FC236}">
                <a16:creationId xmlns:a16="http://schemas.microsoft.com/office/drawing/2014/main" id="{8AA23A98-0AE5-FC46-A6B8-25F364CAA9EC}"/>
              </a:ext>
            </a:extLst>
          </p:cNvPr>
          <p:cNvSpPr/>
          <p:nvPr/>
        </p:nvSpPr>
        <p:spPr>
          <a:xfrm>
            <a:off x="9321949" y="4776000"/>
            <a:ext cx="928841" cy="4651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주문내역</a:t>
            </a:r>
          </a:p>
        </p:txBody>
      </p:sp>
      <p:sp>
        <p:nvSpPr>
          <p:cNvPr id="95" name="원통형 124">
            <a:extLst>
              <a:ext uri="{FF2B5EF4-FFF2-40B4-BE49-F238E27FC236}">
                <a16:creationId xmlns:a16="http://schemas.microsoft.com/office/drawing/2014/main" id="{D65A7E4E-F9BE-EC48-B775-0CB782D393FB}"/>
              </a:ext>
            </a:extLst>
          </p:cNvPr>
          <p:cNvSpPr/>
          <p:nvPr/>
        </p:nvSpPr>
        <p:spPr>
          <a:xfrm>
            <a:off x="8099025" y="4711177"/>
            <a:ext cx="928841" cy="56124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6" name="원통형 125">
            <a:extLst>
              <a:ext uri="{FF2B5EF4-FFF2-40B4-BE49-F238E27FC236}">
                <a16:creationId xmlns:a16="http://schemas.microsoft.com/office/drawing/2014/main" id="{054D9DE7-9A32-BA48-9BA5-8DA484881D50}"/>
              </a:ext>
            </a:extLst>
          </p:cNvPr>
          <p:cNvSpPr/>
          <p:nvPr/>
        </p:nvSpPr>
        <p:spPr>
          <a:xfrm>
            <a:off x="5665163" y="4711177"/>
            <a:ext cx="928841" cy="56124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회원정보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D0C74F0-1D2A-7342-8AE3-FE36D094E504}"/>
              </a:ext>
            </a:extLst>
          </p:cNvPr>
          <p:cNvGrpSpPr/>
          <p:nvPr/>
        </p:nvGrpSpPr>
        <p:grpSpPr>
          <a:xfrm>
            <a:off x="3514588" y="4263067"/>
            <a:ext cx="932497" cy="1426819"/>
            <a:chOff x="3557490" y="2806713"/>
            <a:chExt cx="939788" cy="1594312"/>
          </a:xfrm>
        </p:grpSpPr>
        <p:sp>
          <p:nvSpPr>
            <p:cNvPr id="98" name="사각형: 둥근 모서리 127">
              <a:extLst>
                <a:ext uri="{FF2B5EF4-FFF2-40B4-BE49-F238E27FC236}">
                  <a16:creationId xmlns:a16="http://schemas.microsoft.com/office/drawing/2014/main" id="{98EA2697-B438-3B4F-AE7D-48672435AFD2}"/>
                </a:ext>
              </a:extLst>
            </p:cNvPr>
            <p:cNvSpPr/>
            <p:nvPr/>
          </p:nvSpPr>
          <p:spPr>
            <a:xfrm>
              <a:off x="3561174" y="2806713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장바구니</a:t>
              </a:r>
            </a:p>
          </p:txBody>
        </p:sp>
        <p:sp>
          <p:nvSpPr>
            <p:cNvPr id="99" name="사각형: 둥근 모서리 128">
              <a:extLst>
                <a:ext uri="{FF2B5EF4-FFF2-40B4-BE49-F238E27FC236}">
                  <a16:creationId xmlns:a16="http://schemas.microsoft.com/office/drawing/2014/main" id="{B22BB2E0-C9E9-484E-9813-3F9C150B5E4A}"/>
                </a:ext>
              </a:extLst>
            </p:cNvPr>
            <p:cNvSpPr/>
            <p:nvPr/>
          </p:nvSpPr>
          <p:spPr>
            <a:xfrm>
              <a:off x="3557490" y="3881296"/>
              <a:ext cx="936104" cy="5197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즉시주문</a:t>
              </a:r>
            </a:p>
          </p:txBody>
        </p:sp>
      </p:grpSp>
      <p:sp>
        <p:nvSpPr>
          <p:cNvPr id="100" name="다이아몬드 99">
            <a:extLst>
              <a:ext uri="{FF2B5EF4-FFF2-40B4-BE49-F238E27FC236}">
                <a16:creationId xmlns:a16="http://schemas.microsoft.com/office/drawing/2014/main" id="{06DA67C1-50AF-E145-900C-D683B6A33ABB}"/>
              </a:ext>
            </a:extLst>
          </p:cNvPr>
          <p:cNvSpPr/>
          <p:nvPr/>
        </p:nvSpPr>
        <p:spPr>
          <a:xfrm>
            <a:off x="2228500" y="4603108"/>
            <a:ext cx="1194674" cy="783367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즉시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B57551-6859-D545-A8BF-6E2D21CD604F}"/>
              </a:ext>
            </a:extLst>
          </p:cNvPr>
          <p:cNvSpPr txBox="1"/>
          <p:nvPr/>
        </p:nvSpPr>
        <p:spPr>
          <a:xfrm>
            <a:off x="3111591" y="5199409"/>
            <a:ext cx="378874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1A3CAD-87D6-9F4B-9CE2-45398DF67FEC}"/>
              </a:ext>
            </a:extLst>
          </p:cNvPr>
          <p:cNvSpPr txBox="1"/>
          <p:nvPr/>
        </p:nvSpPr>
        <p:spPr>
          <a:xfrm>
            <a:off x="3111591" y="4555667"/>
            <a:ext cx="351833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03" name="연결선: 꺾임 132">
            <a:extLst>
              <a:ext uri="{FF2B5EF4-FFF2-40B4-BE49-F238E27FC236}">
                <a16:creationId xmlns:a16="http://schemas.microsoft.com/office/drawing/2014/main" id="{AE106028-C304-C843-9163-2A4D37227D1C}"/>
              </a:ext>
            </a:extLst>
          </p:cNvPr>
          <p:cNvCxnSpPr>
            <a:cxnSpLocks/>
          </p:cNvCxnSpPr>
          <p:nvPr/>
        </p:nvCxnSpPr>
        <p:spPr>
          <a:xfrm>
            <a:off x="3110927" y="5193678"/>
            <a:ext cx="403661" cy="229365"/>
          </a:xfrm>
          <a:prstGeom prst="bentConnector3">
            <a:avLst>
              <a:gd name="adj1" fmla="val -1084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33">
            <a:extLst>
              <a:ext uri="{FF2B5EF4-FFF2-40B4-BE49-F238E27FC236}">
                <a16:creationId xmlns:a16="http://schemas.microsoft.com/office/drawing/2014/main" id="{D4AD0FCD-A5A3-3D4C-8D83-71DB336BF32B}"/>
              </a:ext>
            </a:extLst>
          </p:cNvPr>
          <p:cNvCxnSpPr>
            <a:cxnSpLocks/>
          </p:cNvCxnSpPr>
          <p:nvPr/>
        </p:nvCxnSpPr>
        <p:spPr>
          <a:xfrm flipV="1">
            <a:off x="3109808" y="4520839"/>
            <a:ext cx="408435" cy="256842"/>
          </a:xfrm>
          <a:prstGeom prst="bentConnector3">
            <a:avLst>
              <a:gd name="adj1" fmla="val -487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373F7C5-C247-6F4F-870B-27DB9AB7C823}"/>
              </a:ext>
            </a:extLst>
          </p:cNvPr>
          <p:cNvCxnSpPr>
            <a:cxnSpLocks/>
          </p:cNvCxnSpPr>
          <p:nvPr/>
        </p:nvCxnSpPr>
        <p:spPr>
          <a:xfrm>
            <a:off x="6618383" y="5008564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35">
            <a:extLst>
              <a:ext uri="{FF2B5EF4-FFF2-40B4-BE49-F238E27FC236}">
                <a16:creationId xmlns:a16="http://schemas.microsoft.com/office/drawing/2014/main" id="{91F8DA55-28ED-5B4C-827E-3028C20839E1}"/>
              </a:ext>
            </a:extLst>
          </p:cNvPr>
          <p:cNvCxnSpPr>
            <a:cxnSpLocks/>
            <a:stCxn id="98" idx="3"/>
            <a:endCxn id="92" idx="0"/>
          </p:cNvCxnSpPr>
          <p:nvPr/>
        </p:nvCxnSpPr>
        <p:spPr>
          <a:xfrm>
            <a:off x="4447085" y="4495632"/>
            <a:ext cx="476562" cy="2639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연결선: 꺾임 136">
            <a:extLst>
              <a:ext uri="{FF2B5EF4-FFF2-40B4-BE49-F238E27FC236}">
                <a16:creationId xmlns:a16="http://schemas.microsoft.com/office/drawing/2014/main" id="{121E535E-C7BB-404F-8599-855F16D3F8B2}"/>
              </a:ext>
            </a:extLst>
          </p:cNvPr>
          <p:cNvCxnSpPr>
            <a:cxnSpLocks/>
            <a:stCxn id="99" idx="3"/>
            <a:endCxn id="92" idx="2"/>
          </p:cNvCxnSpPr>
          <p:nvPr/>
        </p:nvCxnSpPr>
        <p:spPr>
          <a:xfrm flipV="1">
            <a:off x="4443429" y="5224758"/>
            <a:ext cx="480217" cy="23256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9BDE752C-2275-0744-8516-7AE573478F5C}"/>
              </a:ext>
            </a:extLst>
          </p:cNvPr>
          <p:cNvCxnSpPr>
            <a:cxnSpLocks/>
          </p:cNvCxnSpPr>
          <p:nvPr/>
        </p:nvCxnSpPr>
        <p:spPr>
          <a:xfrm>
            <a:off x="5372271" y="4991940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76D12C9-E2D2-434A-933F-AA0B72558169}"/>
              </a:ext>
            </a:extLst>
          </p:cNvPr>
          <p:cNvCxnSpPr>
            <a:cxnSpLocks/>
          </p:cNvCxnSpPr>
          <p:nvPr/>
        </p:nvCxnSpPr>
        <p:spPr>
          <a:xfrm>
            <a:off x="7821513" y="5008564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C1BC40-546F-104D-B369-9F63DA3A6C52}"/>
              </a:ext>
            </a:extLst>
          </p:cNvPr>
          <p:cNvCxnSpPr>
            <a:cxnSpLocks/>
          </p:cNvCxnSpPr>
          <p:nvPr/>
        </p:nvCxnSpPr>
        <p:spPr>
          <a:xfrm>
            <a:off x="9036152" y="5026896"/>
            <a:ext cx="29289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다이아몬드 110">
            <a:extLst>
              <a:ext uri="{FF2B5EF4-FFF2-40B4-BE49-F238E27FC236}">
                <a16:creationId xmlns:a16="http://schemas.microsoft.com/office/drawing/2014/main" id="{5CD00009-CD9A-4242-87D7-0FD2756B5239}"/>
              </a:ext>
            </a:extLst>
          </p:cNvPr>
          <p:cNvSpPr/>
          <p:nvPr/>
        </p:nvSpPr>
        <p:spPr>
          <a:xfrm>
            <a:off x="5432190" y="5616658"/>
            <a:ext cx="1394786" cy="783367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결제정보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37FF316-426F-AD40-80FC-A21A5478045C}"/>
              </a:ext>
            </a:extLst>
          </p:cNvPr>
          <p:cNvCxnSpPr>
            <a:stCxn id="96" idx="3"/>
            <a:endCxn id="111" idx="0"/>
          </p:cNvCxnSpPr>
          <p:nvPr/>
        </p:nvCxnSpPr>
        <p:spPr>
          <a:xfrm flipH="1">
            <a:off x="6129583" y="5272423"/>
            <a:ext cx="1" cy="34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CE7EB1-CA7F-1948-AAFC-2954A6D58989}"/>
              </a:ext>
            </a:extLst>
          </p:cNvPr>
          <p:cNvSpPr txBox="1"/>
          <p:nvPr/>
        </p:nvSpPr>
        <p:spPr>
          <a:xfrm>
            <a:off x="6495967" y="6101195"/>
            <a:ext cx="516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Yes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D0212C-DF9E-AB48-B262-4B63225ADCAE}"/>
              </a:ext>
            </a:extLst>
          </p:cNvPr>
          <p:cNvSpPr txBox="1"/>
          <p:nvPr/>
        </p:nvSpPr>
        <p:spPr>
          <a:xfrm>
            <a:off x="6495967" y="5612382"/>
            <a:ext cx="351833" cy="220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15" name="연결선: 꺾임 144">
            <a:extLst>
              <a:ext uri="{FF2B5EF4-FFF2-40B4-BE49-F238E27FC236}">
                <a16:creationId xmlns:a16="http://schemas.microsoft.com/office/drawing/2014/main" id="{F30909D6-0BE8-7C42-B6CC-CE7AEFB19996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6475447" y="6224305"/>
            <a:ext cx="459831" cy="104963"/>
          </a:xfrm>
          <a:prstGeom prst="bentConnector3">
            <a:avLst>
              <a:gd name="adj1" fmla="val 28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45">
            <a:extLst>
              <a:ext uri="{FF2B5EF4-FFF2-40B4-BE49-F238E27FC236}">
                <a16:creationId xmlns:a16="http://schemas.microsoft.com/office/drawing/2014/main" id="{81AB9D0A-24AC-E948-96BE-F2BF9CAEA190}"/>
              </a:ext>
            </a:extLst>
          </p:cNvPr>
          <p:cNvCxnSpPr>
            <a:cxnSpLocks/>
          </p:cNvCxnSpPr>
          <p:nvPr/>
        </p:nvCxnSpPr>
        <p:spPr>
          <a:xfrm flipV="1">
            <a:off x="6475447" y="5630687"/>
            <a:ext cx="452568" cy="182476"/>
          </a:xfrm>
          <a:prstGeom prst="bentConnector3">
            <a:avLst>
              <a:gd name="adj1" fmla="val -5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46">
            <a:extLst>
              <a:ext uri="{FF2B5EF4-FFF2-40B4-BE49-F238E27FC236}">
                <a16:creationId xmlns:a16="http://schemas.microsoft.com/office/drawing/2014/main" id="{FBA53A3E-D95F-E744-87A9-384995B1ECBE}"/>
              </a:ext>
            </a:extLst>
          </p:cNvPr>
          <p:cNvSpPr/>
          <p:nvPr/>
        </p:nvSpPr>
        <p:spPr>
          <a:xfrm>
            <a:off x="6935278" y="6101195"/>
            <a:ext cx="928841" cy="4561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자동 반영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6FA2797-36B7-C740-B65D-920F9208FF3C}"/>
              </a:ext>
            </a:extLst>
          </p:cNvPr>
          <p:cNvCxnSpPr>
            <a:cxnSpLocks/>
            <a:stCxn id="117" idx="0"/>
            <a:endCxn id="93" idx="2"/>
          </p:cNvCxnSpPr>
          <p:nvPr/>
        </p:nvCxnSpPr>
        <p:spPr>
          <a:xfrm flipV="1">
            <a:off x="7399699" y="5221907"/>
            <a:ext cx="0" cy="8792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48">
            <a:extLst>
              <a:ext uri="{FF2B5EF4-FFF2-40B4-BE49-F238E27FC236}">
                <a16:creationId xmlns:a16="http://schemas.microsoft.com/office/drawing/2014/main" id="{AAF77CAD-591E-E640-9824-4ABC534136F0}"/>
              </a:ext>
            </a:extLst>
          </p:cNvPr>
          <p:cNvSpPr/>
          <p:nvPr/>
        </p:nvSpPr>
        <p:spPr>
          <a:xfrm>
            <a:off x="6928015" y="5433478"/>
            <a:ext cx="928841" cy="4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결제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정보등록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4AD678-CF2D-F644-B093-4E44ABA822D3}"/>
              </a:ext>
            </a:extLst>
          </p:cNvPr>
          <p:cNvSpPr txBox="1"/>
          <p:nvPr/>
        </p:nvSpPr>
        <p:spPr>
          <a:xfrm>
            <a:off x="371683" y="125393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Before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0E8A0B-E482-2643-8AD2-35F102C44B55}"/>
              </a:ext>
            </a:extLst>
          </p:cNvPr>
          <p:cNvSpPr txBox="1"/>
          <p:nvPr/>
        </p:nvSpPr>
        <p:spPr>
          <a:xfrm>
            <a:off x="371683" y="412325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After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3664ABA-2434-D44B-9C86-10CED1942685}"/>
              </a:ext>
            </a:extLst>
          </p:cNvPr>
          <p:cNvSpPr txBox="1"/>
          <p:nvPr/>
        </p:nvSpPr>
        <p:spPr>
          <a:xfrm>
            <a:off x="335242" y="409892"/>
            <a:ext cx="7798563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결제시에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이전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결제정보가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있으면 정보를 저장할 수 있는 옵션을 주고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다음 결제에서 해당 정보를 자동으로 반영하여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결제 프로세스에 걸리는 시간이 단축될 것이다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EE783E2-1D45-AC4C-9C4C-FA820C316E83}"/>
              </a:ext>
            </a:extLst>
          </p:cNvPr>
          <p:cNvSpPr txBox="1"/>
          <p:nvPr/>
        </p:nvSpPr>
        <p:spPr>
          <a:xfrm>
            <a:off x="242316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장바구니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주문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23667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AB8B0A-F13E-4D46-82E1-AE16361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B58C8CB8-ABDA-2B43-AEE9-42BF2D111251}"/>
              </a:ext>
            </a:extLst>
          </p:cNvPr>
          <p:cNvGrpSpPr/>
          <p:nvPr/>
        </p:nvGrpSpPr>
        <p:grpSpPr>
          <a:xfrm>
            <a:off x="950348" y="1296538"/>
            <a:ext cx="10029480" cy="5179346"/>
            <a:chOff x="225815" y="1052736"/>
            <a:chExt cx="10731972" cy="5542122"/>
          </a:xfrm>
        </p:grpSpPr>
        <p:sp>
          <p:nvSpPr>
            <p:cNvPr id="57" name="사각형: 둥근 모서리 3">
              <a:extLst>
                <a:ext uri="{FF2B5EF4-FFF2-40B4-BE49-F238E27FC236}">
                  <a16:creationId xmlns:a16="http://schemas.microsoft.com/office/drawing/2014/main" id="{6357AC37-46AF-E74E-9D4A-6E15B4DA0ECA}"/>
                </a:ext>
              </a:extLst>
            </p:cNvPr>
            <p:cNvSpPr/>
            <p:nvPr/>
          </p:nvSpPr>
          <p:spPr>
            <a:xfrm>
              <a:off x="225815" y="1089865"/>
              <a:ext cx="910786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마이페이지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8" name="원통형 4">
              <a:extLst>
                <a:ext uri="{FF2B5EF4-FFF2-40B4-BE49-F238E27FC236}">
                  <a16:creationId xmlns:a16="http://schemas.microsoft.com/office/drawing/2014/main" id="{D1194A3C-60E6-E04A-A2F2-21DE237C9268}"/>
                </a:ext>
              </a:extLst>
            </p:cNvPr>
            <p:cNvSpPr/>
            <p:nvPr/>
          </p:nvSpPr>
          <p:spPr>
            <a:xfrm>
              <a:off x="1479206" y="1052736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5FD83F7-6FED-9D44-A54A-814650CB61DB}"/>
                </a:ext>
              </a:extLst>
            </p:cNvPr>
            <p:cNvCxnSpPr>
              <a:cxnSpLocks/>
              <a:stCxn id="57" idx="3"/>
              <a:endCxn id="58" idx="2"/>
            </p:cNvCxnSpPr>
            <p:nvPr/>
          </p:nvCxnSpPr>
          <p:spPr>
            <a:xfrm>
              <a:off x="1136601" y="1269540"/>
              <a:ext cx="342605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43">
              <a:extLst>
                <a:ext uri="{FF2B5EF4-FFF2-40B4-BE49-F238E27FC236}">
                  <a16:creationId xmlns:a16="http://schemas.microsoft.com/office/drawing/2014/main" id="{AF7BEBA2-E2F2-7D4F-9777-727AB484A52C}"/>
                </a:ext>
              </a:extLst>
            </p:cNvPr>
            <p:cNvSpPr/>
            <p:nvPr/>
          </p:nvSpPr>
          <p:spPr>
            <a:xfrm>
              <a:off x="2675906" y="1089865"/>
              <a:ext cx="109899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회원요약정보</a:t>
              </a: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03350901-8E27-384B-89DF-9094F16D675C}"/>
                </a:ext>
              </a:extLst>
            </p:cNvPr>
            <p:cNvCxnSpPr>
              <a:cxnSpLocks/>
              <a:stCxn id="58" idx="4"/>
              <a:endCxn id="60" idx="1"/>
            </p:cNvCxnSpPr>
            <p:nvPr/>
          </p:nvCxnSpPr>
          <p:spPr>
            <a:xfrm flipV="1">
              <a:off x="2126443" y="1269539"/>
              <a:ext cx="549463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사각형: 둥근 모서리 43">
              <a:extLst>
                <a:ext uri="{FF2B5EF4-FFF2-40B4-BE49-F238E27FC236}">
                  <a16:creationId xmlns:a16="http://schemas.microsoft.com/office/drawing/2014/main" id="{732B0B07-6228-A44C-BEF4-6ADF935D386D}"/>
                </a:ext>
              </a:extLst>
            </p:cNvPr>
            <p:cNvSpPr/>
            <p:nvPr/>
          </p:nvSpPr>
          <p:spPr>
            <a:xfrm>
              <a:off x="2675906" y="1558807"/>
              <a:ext cx="109899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최근 구매내역</a:t>
              </a:r>
            </a:p>
          </p:txBody>
        </p:sp>
        <p:cxnSp>
          <p:nvCxnSpPr>
            <p:cNvPr id="63" name="연결선: 꺾임 47">
              <a:extLst>
                <a:ext uri="{FF2B5EF4-FFF2-40B4-BE49-F238E27FC236}">
                  <a16:creationId xmlns:a16="http://schemas.microsoft.com/office/drawing/2014/main" id="{605D7C87-1CB6-1D4C-A03F-E821685FC0A5}"/>
                </a:ext>
              </a:extLst>
            </p:cNvPr>
            <p:cNvCxnSpPr>
              <a:cxnSpLocks/>
              <a:stCxn id="58" idx="4"/>
              <a:endCxn id="62" idx="1"/>
            </p:cNvCxnSpPr>
            <p:nvPr/>
          </p:nvCxnSpPr>
          <p:spPr>
            <a:xfrm>
              <a:off x="2126443" y="1269540"/>
              <a:ext cx="549463" cy="4689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모서리 43">
              <a:extLst>
                <a:ext uri="{FF2B5EF4-FFF2-40B4-BE49-F238E27FC236}">
                  <a16:creationId xmlns:a16="http://schemas.microsoft.com/office/drawing/2014/main" id="{7739F11B-E21A-0E4D-9FA5-F5BB20AF6F51}"/>
                </a:ext>
              </a:extLst>
            </p:cNvPr>
            <p:cNvSpPr/>
            <p:nvPr/>
          </p:nvSpPr>
          <p:spPr>
            <a:xfrm>
              <a:off x="2675906" y="2550111"/>
              <a:ext cx="88242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마이컬렉션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5" name="연결선: 꺾임 47">
              <a:extLst>
                <a:ext uri="{FF2B5EF4-FFF2-40B4-BE49-F238E27FC236}">
                  <a16:creationId xmlns:a16="http://schemas.microsoft.com/office/drawing/2014/main" id="{BD6FC757-A8EE-754A-A63A-3A288B65028A}"/>
                </a:ext>
              </a:extLst>
            </p:cNvPr>
            <p:cNvCxnSpPr>
              <a:cxnSpLocks/>
              <a:stCxn id="58" idx="4"/>
              <a:endCxn id="64" idx="1"/>
            </p:cNvCxnSpPr>
            <p:nvPr/>
          </p:nvCxnSpPr>
          <p:spPr>
            <a:xfrm>
              <a:off x="2126443" y="1269540"/>
              <a:ext cx="549463" cy="14602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원통형 4">
              <a:extLst>
                <a:ext uri="{FF2B5EF4-FFF2-40B4-BE49-F238E27FC236}">
                  <a16:creationId xmlns:a16="http://schemas.microsoft.com/office/drawing/2014/main" id="{178ED279-2FD5-0F45-AB80-C1FF42235521}"/>
                </a:ext>
              </a:extLst>
            </p:cNvPr>
            <p:cNvSpPr/>
            <p:nvPr/>
          </p:nvSpPr>
          <p:spPr>
            <a:xfrm>
              <a:off x="2865005" y="2011091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문의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7" name="연결선: 꺾임 47">
              <a:extLst>
                <a:ext uri="{FF2B5EF4-FFF2-40B4-BE49-F238E27FC236}">
                  <a16:creationId xmlns:a16="http://schemas.microsoft.com/office/drawing/2014/main" id="{D8A98FDF-62FE-D744-83F7-84055FD9062D}"/>
                </a:ext>
              </a:extLst>
            </p:cNvPr>
            <p:cNvCxnSpPr>
              <a:cxnSpLocks/>
              <a:stCxn id="58" idx="4"/>
              <a:endCxn id="66" idx="2"/>
            </p:cNvCxnSpPr>
            <p:nvPr/>
          </p:nvCxnSpPr>
          <p:spPr>
            <a:xfrm>
              <a:off x="2126443" y="1269540"/>
              <a:ext cx="738562" cy="958355"/>
            </a:xfrm>
            <a:prstGeom prst="bentConnector3">
              <a:avLst>
                <a:gd name="adj1" fmla="val 3817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사각형: 둥근 모서리 43">
              <a:extLst>
                <a:ext uri="{FF2B5EF4-FFF2-40B4-BE49-F238E27FC236}">
                  <a16:creationId xmlns:a16="http://schemas.microsoft.com/office/drawing/2014/main" id="{657C034D-E848-004C-8742-D7F8D2127927}"/>
                </a:ext>
              </a:extLst>
            </p:cNvPr>
            <p:cNvSpPr/>
            <p:nvPr/>
          </p:nvSpPr>
          <p:spPr>
            <a:xfrm>
              <a:off x="3865513" y="2048219"/>
              <a:ext cx="1114809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최근문의내역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E9DB4D9-3879-A04C-9C9F-4DD6BD70672B}"/>
                </a:ext>
              </a:extLst>
            </p:cNvPr>
            <p:cNvCxnSpPr>
              <a:cxnSpLocks/>
              <a:stCxn id="66" idx="4"/>
              <a:endCxn id="68" idx="1"/>
            </p:cNvCxnSpPr>
            <p:nvPr/>
          </p:nvCxnSpPr>
          <p:spPr>
            <a:xfrm flipV="1">
              <a:off x="3512241" y="2227894"/>
              <a:ext cx="353271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사각형: 둥근 모서리 43">
              <a:extLst>
                <a:ext uri="{FF2B5EF4-FFF2-40B4-BE49-F238E27FC236}">
                  <a16:creationId xmlns:a16="http://schemas.microsoft.com/office/drawing/2014/main" id="{B6AD0A01-D182-3043-9E15-C1A3BF1A78CB}"/>
                </a:ext>
              </a:extLst>
            </p:cNvPr>
            <p:cNvSpPr/>
            <p:nvPr/>
          </p:nvSpPr>
          <p:spPr>
            <a:xfrm>
              <a:off x="2675906" y="3014832"/>
              <a:ext cx="88242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메뉴 표시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71" name="연결선: 꺾임 47">
              <a:extLst>
                <a:ext uri="{FF2B5EF4-FFF2-40B4-BE49-F238E27FC236}">
                  <a16:creationId xmlns:a16="http://schemas.microsoft.com/office/drawing/2014/main" id="{82A391C4-FB12-7D48-8981-BBEDE96CFA21}"/>
                </a:ext>
              </a:extLst>
            </p:cNvPr>
            <p:cNvCxnSpPr>
              <a:cxnSpLocks/>
              <a:stCxn id="58" idx="4"/>
              <a:endCxn id="70" idx="1"/>
            </p:cNvCxnSpPr>
            <p:nvPr/>
          </p:nvCxnSpPr>
          <p:spPr>
            <a:xfrm>
              <a:off x="2126443" y="1269540"/>
              <a:ext cx="549463" cy="192496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사각형: 둥근 모서리 3">
              <a:extLst>
                <a:ext uri="{FF2B5EF4-FFF2-40B4-BE49-F238E27FC236}">
                  <a16:creationId xmlns:a16="http://schemas.microsoft.com/office/drawing/2014/main" id="{76982D0D-8BA5-1E40-87C2-EC8543A2A96E}"/>
                </a:ext>
              </a:extLst>
            </p:cNvPr>
            <p:cNvSpPr/>
            <p:nvPr/>
          </p:nvSpPr>
          <p:spPr>
            <a:xfrm>
              <a:off x="3991466" y="3014832"/>
              <a:ext cx="1147284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C74DBE1-B05E-CA4E-A75D-A4BE1893752D}"/>
                </a:ext>
              </a:extLst>
            </p:cNvPr>
            <p:cNvCxnSpPr>
              <a:cxnSpLocks/>
              <a:stCxn id="70" idx="3"/>
              <a:endCxn id="72" idx="1"/>
            </p:cNvCxnSpPr>
            <p:nvPr/>
          </p:nvCxnSpPr>
          <p:spPr>
            <a:xfrm>
              <a:off x="3558327" y="3194506"/>
              <a:ext cx="433139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3">
              <a:extLst>
                <a:ext uri="{FF2B5EF4-FFF2-40B4-BE49-F238E27FC236}">
                  <a16:creationId xmlns:a16="http://schemas.microsoft.com/office/drawing/2014/main" id="{779464EC-AC65-164A-BB54-C82343FED62F}"/>
                </a:ext>
              </a:extLst>
            </p:cNvPr>
            <p:cNvSpPr/>
            <p:nvPr/>
          </p:nvSpPr>
          <p:spPr>
            <a:xfrm>
              <a:off x="3991466" y="5809628"/>
              <a:ext cx="1147284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회원정보수정</a:t>
              </a:r>
            </a:p>
          </p:txBody>
        </p:sp>
        <p:cxnSp>
          <p:nvCxnSpPr>
            <p:cNvPr id="75" name="연결선: 꺾임 47">
              <a:extLst>
                <a:ext uri="{FF2B5EF4-FFF2-40B4-BE49-F238E27FC236}">
                  <a16:creationId xmlns:a16="http://schemas.microsoft.com/office/drawing/2014/main" id="{BD99A927-C589-D240-B5B6-227F1BF9FB20}"/>
                </a:ext>
              </a:extLst>
            </p:cNvPr>
            <p:cNvCxnSpPr>
              <a:cxnSpLocks/>
              <a:stCxn id="70" idx="3"/>
              <a:endCxn id="74" idx="1"/>
            </p:cNvCxnSpPr>
            <p:nvPr/>
          </p:nvCxnSpPr>
          <p:spPr>
            <a:xfrm>
              <a:off x="3558327" y="3194506"/>
              <a:ext cx="433139" cy="27947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원통형 4">
              <a:extLst>
                <a:ext uri="{FF2B5EF4-FFF2-40B4-BE49-F238E27FC236}">
                  <a16:creationId xmlns:a16="http://schemas.microsoft.com/office/drawing/2014/main" id="{D0727DF7-A482-D246-AC9A-8A973BCF6E31}"/>
                </a:ext>
              </a:extLst>
            </p:cNvPr>
            <p:cNvSpPr/>
            <p:nvPr/>
          </p:nvSpPr>
          <p:spPr>
            <a:xfrm>
              <a:off x="5437989" y="2977702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4D4E937-FAD0-8247-9741-A601D09A57EB}"/>
                </a:ext>
              </a:extLst>
            </p:cNvPr>
            <p:cNvCxnSpPr>
              <a:cxnSpLocks/>
              <a:stCxn id="72" idx="3"/>
              <a:endCxn id="76" idx="2"/>
            </p:cNvCxnSpPr>
            <p:nvPr/>
          </p:nvCxnSpPr>
          <p:spPr>
            <a:xfrm flipV="1">
              <a:off x="5138749" y="3194506"/>
              <a:ext cx="299240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사각형: 둥근 모서리 43">
              <a:extLst>
                <a:ext uri="{FF2B5EF4-FFF2-40B4-BE49-F238E27FC236}">
                  <a16:creationId xmlns:a16="http://schemas.microsoft.com/office/drawing/2014/main" id="{1817FCC1-5081-154D-9136-023C475B0ADC}"/>
                </a:ext>
              </a:extLst>
            </p:cNvPr>
            <p:cNvSpPr/>
            <p:nvPr/>
          </p:nvSpPr>
          <p:spPr>
            <a:xfrm>
              <a:off x="6353904" y="3011028"/>
              <a:ext cx="88242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 보유내역</a:t>
              </a: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5E8A0DEE-BE5C-9F44-B472-FC0E41F6B358}"/>
                </a:ext>
              </a:extLst>
            </p:cNvPr>
            <p:cNvCxnSpPr>
              <a:cxnSpLocks/>
              <a:stCxn id="76" idx="4"/>
              <a:endCxn id="78" idx="1"/>
            </p:cNvCxnSpPr>
            <p:nvPr/>
          </p:nvCxnSpPr>
          <p:spPr>
            <a:xfrm flipV="1">
              <a:off x="6085226" y="3190702"/>
              <a:ext cx="268679" cy="3803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43">
              <a:extLst>
                <a:ext uri="{FF2B5EF4-FFF2-40B4-BE49-F238E27FC236}">
                  <a16:creationId xmlns:a16="http://schemas.microsoft.com/office/drawing/2014/main" id="{A7DD53C1-F13C-7F43-82AB-23B9CF50E026}"/>
                </a:ext>
              </a:extLst>
            </p:cNvPr>
            <p:cNvSpPr/>
            <p:nvPr/>
          </p:nvSpPr>
          <p:spPr>
            <a:xfrm>
              <a:off x="7660479" y="3011028"/>
              <a:ext cx="88242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21B810E7-1824-7342-890A-31145679F129}"/>
                </a:ext>
              </a:extLst>
            </p:cNvPr>
            <p:cNvCxnSpPr>
              <a:cxnSpLocks/>
              <a:stCxn id="78" idx="3"/>
              <a:endCxn id="80" idx="1"/>
            </p:cNvCxnSpPr>
            <p:nvPr/>
          </p:nvCxnSpPr>
          <p:spPr>
            <a:xfrm>
              <a:off x="7236325" y="3190702"/>
              <a:ext cx="424154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47">
              <a:extLst>
                <a:ext uri="{FF2B5EF4-FFF2-40B4-BE49-F238E27FC236}">
                  <a16:creationId xmlns:a16="http://schemas.microsoft.com/office/drawing/2014/main" id="{015E67BB-0BAE-4F4F-A202-0488211B66EB}"/>
                </a:ext>
              </a:extLst>
            </p:cNvPr>
            <p:cNvCxnSpPr>
              <a:cxnSpLocks/>
              <a:stCxn id="78" idx="3"/>
              <a:endCxn id="104" idx="2"/>
            </p:cNvCxnSpPr>
            <p:nvPr/>
          </p:nvCxnSpPr>
          <p:spPr>
            <a:xfrm>
              <a:off x="7236324" y="3190703"/>
              <a:ext cx="419283" cy="5355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사각형: 둥근 모서리 43">
              <a:extLst>
                <a:ext uri="{FF2B5EF4-FFF2-40B4-BE49-F238E27FC236}">
                  <a16:creationId xmlns:a16="http://schemas.microsoft.com/office/drawing/2014/main" id="{D8396EB7-B332-284F-B180-1D8248E3D2A8}"/>
                </a:ext>
              </a:extLst>
            </p:cNvPr>
            <p:cNvSpPr/>
            <p:nvPr/>
          </p:nvSpPr>
          <p:spPr>
            <a:xfrm>
              <a:off x="9967958" y="3546575"/>
              <a:ext cx="989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0DAA0F7-D652-F140-8B52-F83C041B1E78}"/>
                </a:ext>
              </a:extLst>
            </p:cNvPr>
            <p:cNvCxnSpPr>
              <a:cxnSpLocks/>
              <a:stCxn id="105" idx="3"/>
              <a:endCxn id="83" idx="1"/>
            </p:cNvCxnSpPr>
            <p:nvPr/>
          </p:nvCxnSpPr>
          <p:spPr>
            <a:xfrm flipV="1">
              <a:off x="9620694" y="3726250"/>
              <a:ext cx="347264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사각형: 둥근 모서리 43">
              <a:extLst>
                <a:ext uri="{FF2B5EF4-FFF2-40B4-BE49-F238E27FC236}">
                  <a16:creationId xmlns:a16="http://schemas.microsoft.com/office/drawing/2014/main" id="{1A576E99-DDF1-2A4C-8C48-9236984DA516}"/>
                </a:ext>
              </a:extLst>
            </p:cNvPr>
            <p:cNvSpPr/>
            <p:nvPr/>
          </p:nvSpPr>
          <p:spPr>
            <a:xfrm>
              <a:off x="9968959" y="4007752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구매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6" name="연결선: 꺾임 47">
              <a:extLst>
                <a:ext uri="{FF2B5EF4-FFF2-40B4-BE49-F238E27FC236}">
                  <a16:creationId xmlns:a16="http://schemas.microsoft.com/office/drawing/2014/main" id="{D209DB45-B846-B148-9076-3FCB9B0CE64B}"/>
                </a:ext>
              </a:extLst>
            </p:cNvPr>
            <p:cNvCxnSpPr>
              <a:cxnSpLocks/>
              <a:stCxn id="105" idx="3"/>
              <a:endCxn id="85" idx="1"/>
            </p:cNvCxnSpPr>
            <p:nvPr/>
          </p:nvCxnSpPr>
          <p:spPr>
            <a:xfrm>
              <a:off x="9620694" y="3726251"/>
              <a:ext cx="348265" cy="4611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670FB1EC-1C13-D74B-B7DC-471F47F8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650307" y="3823530"/>
              <a:ext cx="265934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사각형: 둥근 모서리 43">
              <a:extLst>
                <a:ext uri="{FF2B5EF4-FFF2-40B4-BE49-F238E27FC236}">
                  <a16:creationId xmlns:a16="http://schemas.microsoft.com/office/drawing/2014/main" id="{0E632671-1E9B-6E4E-9EAC-20E13FE5B866}"/>
                </a:ext>
              </a:extLst>
            </p:cNvPr>
            <p:cNvSpPr/>
            <p:nvPr/>
          </p:nvSpPr>
          <p:spPr>
            <a:xfrm>
              <a:off x="9967959" y="4485222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환불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9" name="연결선: 꺾임 47">
              <a:extLst>
                <a:ext uri="{FF2B5EF4-FFF2-40B4-BE49-F238E27FC236}">
                  <a16:creationId xmlns:a16="http://schemas.microsoft.com/office/drawing/2014/main" id="{4197D630-BEEB-EA45-A36E-814DF8F8896B}"/>
                </a:ext>
              </a:extLst>
            </p:cNvPr>
            <p:cNvCxnSpPr>
              <a:cxnSpLocks/>
              <a:stCxn id="105" idx="3"/>
              <a:endCxn id="88" idx="1"/>
            </p:cNvCxnSpPr>
            <p:nvPr/>
          </p:nvCxnSpPr>
          <p:spPr>
            <a:xfrm>
              <a:off x="9620694" y="3726251"/>
              <a:ext cx="347265" cy="9386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47">
              <a:extLst>
                <a:ext uri="{FF2B5EF4-FFF2-40B4-BE49-F238E27FC236}">
                  <a16:creationId xmlns:a16="http://schemas.microsoft.com/office/drawing/2014/main" id="{7F1F1C8F-F4AA-0D4C-BFAB-3BE82C69208C}"/>
                </a:ext>
              </a:extLst>
            </p:cNvPr>
            <p:cNvCxnSpPr>
              <a:cxnSpLocks/>
              <a:stCxn id="78" idx="3"/>
              <a:endCxn id="107" idx="2"/>
            </p:cNvCxnSpPr>
            <p:nvPr/>
          </p:nvCxnSpPr>
          <p:spPr>
            <a:xfrm>
              <a:off x="7236324" y="3190703"/>
              <a:ext cx="424155" cy="19678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사각형: 둥근 모서리 43">
              <a:extLst>
                <a:ext uri="{FF2B5EF4-FFF2-40B4-BE49-F238E27FC236}">
                  <a16:creationId xmlns:a16="http://schemas.microsoft.com/office/drawing/2014/main" id="{B25C8CFF-4956-F04D-89E9-1BF766D3E211}"/>
                </a:ext>
              </a:extLst>
            </p:cNvPr>
            <p:cNvSpPr/>
            <p:nvPr/>
          </p:nvSpPr>
          <p:spPr>
            <a:xfrm>
              <a:off x="9967959" y="4978869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185F4265-4888-0246-A474-661ED53F40C0}"/>
                </a:ext>
              </a:extLst>
            </p:cNvPr>
            <p:cNvCxnSpPr>
              <a:cxnSpLocks/>
              <a:stCxn id="106" idx="3"/>
              <a:endCxn id="91" idx="1"/>
            </p:cNvCxnSpPr>
            <p:nvPr/>
          </p:nvCxnSpPr>
          <p:spPr>
            <a:xfrm>
              <a:off x="9620694" y="5158544"/>
              <a:ext cx="347265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사각형: 둥근 모서리 43">
              <a:extLst>
                <a:ext uri="{FF2B5EF4-FFF2-40B4-BE49-F238E27FC236}">
                  <a16:creationId xmlns:a16="http://schemas.microsoft.com/office/drawing/2014/main" id="{65956871-B4C0-6742-A644-2D1EC36FF555}"/>
                </a:ext>
              </a:extLst>
            </p:cNvPr>
            <p:cNvSpPr/>
            <p:nvPr/>
          </p:nvSpPr>
          <p:spPr>
            <a:xfrm>
              <a:off x="9968959" y="5440046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구매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94" name="연결선: 꺾임 47">
              <a:extLst>
                <a:ext uri="{FF2B5EF4-FFF2-40B4-BE49-F238E27FC236}">
                  <a16:creationId xmlns:a16="http://schemas.microsoft.com/office/drawing/2014/main" id="{551F5F45-FC15-9943-9AEA-243FA934C266}"/>
                </a:ext>
              </a:extLst>
            </p:cNvPr>
            <p:cNvCxnSpPr>
              <a:cxnSpLocks/>
              <a:stCxn id="106" idx="3"/>
              <a:endCxn id="93" idx="1"/>
            </p:cNvCxnSpPr>
            <p:nvPr/>
          </p:nvCxnSpPr>
          <p:spPr>
            <a:xfrm>
              <a:off x="9620694" y="5158544"/>
              <a:ext cx="348265" cy="4611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086B5AC-3352-5749-B3BC-10776FBBF11F}"/>
                </a:ext>
              </a:extLst>
            </p:cNvPr>
            <p:cNvCxnSpPr>
              <a:cxnSpLocks/>
              <a:stCxn id="107" idx="4"/>
              <a:endCxn id="106" idx="1"/>
            </p:cNvCxnSpPr>
            <p:nvPr/>
          </p:nvCxnSpPr>
          <p:spPr>
            <a:xfrm>
              <a:off x="8307716" y="5158544"/>
              <a:ext cx="324150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사각형: 둥근 모서리 43">
              <a:extLst>
                <a:ext uri="{FF2B5EF4-FFF2-40B4-BE49-F238E27FC236}">
                  <a16:creationId xmlns:a16="http://schemas.microsoft.com/office/drawing/2014/main" id="{70728C89-56DF-3E45-8833-67766E7AD8CE}"/>
                </a:ext>
              </a:extLst>
            </p:cNvPr>
            <p:cNvSpPr/>
            <p:nvPr/>
          </p:nvSpPr>
          <p:spPr>
            <a:xfrm>
              <a:off x="9967959" y="5917516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환불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97" name="연결선: 꺾임 47">
              <a:extLst>
                <a:ext uri="{FF2B5EF4-FFF2-40B4-BE49-F238E27FC236}">
                  <a16:creationId xmlns:a16="http://schemas.microsoft.com/office/drawing/2014/main" id="{D6081D31-C788-8147-8424-3B2E38FE1C28}"/>
                </a:ext>
              </a:extLst>
            </p:cNvPr>
            <p:cNvCxnSpPr>
              <a:cxnSpLocks/>
              <a:stCxn id="106" idx="3"/>
              <a:endCxn id="96" idx="1"/>
            </p:cNvCxnSpPr>
            <p:nvPr/>
          </p:nvCxnSpPr>
          <p:spPr>
            <a:xfrm>
              <a:off x="9620694" y="5158544"/>
              <a:ext cx="347265" cy="9386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원통형 4">
              <a:extLst>
                <a:ext uri="{FF2B5EF4-FFF2-40B4-BE49-F238E27FC236}">
                  <a16:creationId xmlns:a16="http://schemas.microsoft.com/office/drawing/2014/main" id="{0EE74DA0-707B-7748-AD20-3D2F761F6078}"/>
                </a:ext>
              </a:extLst>
            </p:cNvPr>
            <p:cNvSpPr/>
            <p:nvPr/>
          </p:nvSpPr>
          <p:spPr>
            <a:xfrm>
              <a:off x="5543103" y="5780043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7F7A491-CF81-C24B-B313-4323E20426E6}"/>
                </a:ext>
              </a:extLst>
            </p:cNvPr>
            <p:cNvCxnSpPr>
              <a:cxnSpLocks/>
              <a:stCxn id="74" idx="3"/>
              <a:endCxn id="98" idx="2"/>
            </p:cNvCxnSpPr>
            <p:nvPr/>
          </p:nvCxnSpPr>
          <p:spPr>
            <a:xfrm>
              <a:off x="5138750" y="5989302"/>
              <a:ext cx="404354" cy="754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사각형: 둥근 모서리 43">
              <a:extLst>
                <a:ext uri="{FF2B5EF4-FFF2-40B4-BE49-F238E27FC236}">
                  <a16:creationId xmlns:a16="http://schemas.microsoft.com/office/drawing/2014/main" id="{9902A855-4D39-4A4E-938F-8B42F71E4FD4}"/>
                </a:ext>
              </a:extLst>
            </p:cNvPr>
            <p:cNvSpPr/>
            <p:nvPr/>
          </p:nvSpPr>
          <p:spPr>
            <a:xfrm>
              <a:off x="6494840" y="5809010"/>
              <a:ext cx="109899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회원정보표시</a:t>
              </a:r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EF36C06A-13DF-BD46-A220-5C2E227E5D26}"/>
                </a:ext>
              </a:extLst>
            </p:cNvPr>
            <p:cNvCxnSpPr>
              <a:cxnSpLocks/>
              <a:stCxn id="98" idx="4"/>
              <a:endCxn id="100" idx="1"/>
            </p:cNvCxnSpPr>
            <p:nvPr/>
          </p:nvCxnSpPr>
          <p:spPr>
            <a:xfrm flipV="1">
              <a:off x="6190340" y="5988684"/>
              <a:ext cx="304500" cy="8163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47">
              <a:extLst>
                <a:ext uri="{FF2B5EF4-FFF2-40B4-BE49-F238E27FC236}">
                  <a16:creationId xmlns:a16="http://schemas.microsoft.com/office/drawing/2014/main" id="{DE206446-6088-1A4F-A1F4-88B6A8F7D4FE}"/>
                </a:ext>
              </a:extLst>
            </p:cNvPr>
            <p:cNvCxnSpPr>
              <a:cxnSpLocks/>
              <a:stCxn id="98" idx="4"/>
              <a:endCxn id="103" idx="1"/>
            </p:cNvCxnSpPr>
            <p:nvPr/>
          </p:nvCxnSpPr>
          <p:spPr>
            <a:xfrm>
              <a:off x="6190340" y="5996847"/>
              <a:ext cx="304500" cy="4183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사각형: 둥근 모서리 43">
              <a:extLst>
                <a:ext uri="{FF2B5EF4-FFF2-40B4-BE49-F238E27FC236}">
                  <a16:creationId xmlns:a16="http://schemas.microsoft.com/office/drawing/2014/main" id="{4292310D-2057-8C43-847E-A4EFD74563D0}"/>
                </a:ext>
              </a:extLst>
            </p:cNvPr>
            <p:cNvSpPr/>
            <p:nvPr/>
          </p:nvSpPr>
          <p:spPr>
            <a:xfrm>
              <a:off x="6494840" y="6235509"/>
              <a:ext cx="109899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회원정보수정</a:t>
              </a:r>
            </a:p>
          </p:txBody>
        </p:sp>
        <p:sp>
          <p:nvSpPr>
            <p:cNvPr id="104" name="원통형 4">
              <a:extLst>
                <a:ext uri="{FF2B5EF4-FFF2-40B4-BE49-F238E27FC236}">
                  <a16:creationId xmlns:a16="http://schemas.microsoft.com/office/drawing/2014/main" id="{20178161-C6D4-0547-A782-DDA0CA3AAA97}"/>
                </a:ext>
              </a:extLst>
            </p:cNvPr>
            <p:cNvSpPr/>
            <p:nvPr/>
          </p:nvSpPr>
          <p:spPr>
            <a:xfrm>
              <a:off x="7655607" y="3509445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05" name="사각형: 둥근 모서리 43">
              <a:extLst>
                <a:ext uri="{FF2B5EF4-FFF2-40B4-BE49-F238E27FC236}">
                  <a16:creationId xmlns:a16="http://schemas.microsoft.com/office/drawing/2014/main" id="{58AEC366-EA34-0F4D-AEE6-B6FCD2564EE0}"/>
                </a:ext>
              </a:extLst>
            </p:cNvPr>
            <p:cNvSpPr/>
            <p:nvPr/>
          </p:nvSpPr>
          <p:spPr>
            <a:xfrm>
              <a:off x="8631866" y="3546576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보유내역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06" name="사각형: 둥근 모서리 43">
              <a:extLst>
                <a:ext uri="{FF2B5EF4-FFF2-40B4-BE49-F238E27FC236}">
                  <a16:creationId xmlns:a16="http://schemas.microsoft.com/office/drawing/2014/main" id="{066F6B16-1D0E-0E4F-8D3B-1BE60411A04A}"/>
                </a:ext>
              </a:extLst>
            </p:cNvPr>
            <p:cNvSpPr/>
            <p:nvPr/>
          </p:nvSpPr>
          <p:spPr>
            <a:xfrm>
              <a:off x="8631866" y="4978869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보유내역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07" name="원통형 4">
              <a:extLst>
                <a:ext uri="{FF2B5EF4-FFF2-40B4-BE49-F238E27FC236}">
                  <a16:creationId xmlns:a16="http://schemas.microsoft.com/office/drawing/2014/main" id="{F02A1D93-B711-9547-A8B5-D69415DB1148}"/>
                </a:ext>
              </a:extLst>
            </p:cNvPr>
            <p:cNvSpPr/>
            <p:nvPr/>
          </p:nvSpPr>
          <p:spPr>
            <a:xfrm>
              <a:off x="7660479" y="4941740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F9FE60B-BB7F-B249-8DBC-F9BFB4A2BDDA}"/>
                </a:ext>
              </a:extLst>
            </p:cNvPr>
            <p:cNvCxnSpPr>
              <a:cxnSpLocks/>
              <a:stCxn id="104" idx="4"/>
              <a:endCxn id="105" idx="1"/>
            </p:cNvCxnSpPr>
            <p:nvPr/>
          </p:nvCxnSpPr>
          <p:spPr>
            <a:xfrm>
              <a:off x="8302844" y="3726249"/>
              <a:ext cx="329022" cy="2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FB65479-458C-F743-ACEB-FB795E607E50}"/>
              </a:ext>
            </a:extLst>
          </p:cNvPr>
          <p:cNvSpPr txBox="1"/>
          <p:nvPr/>
        </p:nvSpPr>
        <p:spPr>
          <a:xfrm>
            <a:off x="335242" y="409892"/>
            <a:ext cx="7798563" cy="31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마이페이지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회원정보수정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190421F-377B-594B-AE5E-16682B6EDB56}"/>
              </a:ext>
            </a:extLst>
          </p:cNvPr>
          <p:cNvSpPr txBox="1"/>
          <p:nvPr/>
        </p:nvSpPr>
        <p:spPr>
          <a:xfrm>
            <a:off x="177271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마이페이지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608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1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17111-59BF-5647-B859-89E096AC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7F4144D2-5023-244C-AB6C-E1E662D74D9F}"/>
              </a:ext>
            </a:extLst>
          </p:cNvPr>
          <p:cNvGrpSpPr/>
          <p:nvPr/>
        </p:nvGrpSpPr>
        <p:grpSpPr>
          <a:xfrm>
            <a:off x="2524046" y="1789348"/>
            <a:ext cx="7513388" cy="1639652"/>
            <a:chOff x="1797347" y="943736"/>
            <a:chExt cx="6966320" cy="1520265"/>
          </a:xfrm>
        </p:grpSpPr>
        <p:sp>
          <p:nvSpPr>
            <p:cNvPr id="44" name="사각형: 둥근 모서리 3">
              <a:extLst>
                <a:ext uri="{FF2B5EF4-FFF2-40B4-BE49-F238E27FC236}">
                  <a16:creationId xmlns:a16="http://schemas.microsoft.com/office/drawing/2014/main" id="{33026B12-A3AA-184E-AE51-9B0EB6761CA9}"/>
                </a:ext>
              </a:extLst>
            </p:cNvPr>
            <p:cNvSpPr/>
            <p:nvPr/>
          </p:nvSpPr>
          <p:spPr>
            <a:xfrm>
              <a:off x="1797347" y="980866"/>
              <a:ext cx="1147284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</a:p>
          </p:txBody>
        </p:sp>
        <p:sp>
          <p:nvSpPr>
            <p:cNvPr id="45" name="원통형 4">
              <a:extLst>
                <a:ext uri="{FF2B5EF4-FFF2-40B4-BE49-F238E27FC236}">
                  <a16:creationId xmlns:a16="http://schemas.microsoft.com/office/drawing/2014/main" id="{84A94A82-E33D-7342-A335-0CFB74B8C779}"/>
                </a:ext>
              </a:extLst>
            </p:cNvPr>
            <p:cNvSpPr/>
            <p:nvPr/>
          </p:nvSpPr>
          <p:spPr>
            <a:xfrm>
              <a:off x="3243870" y="943736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086DEC5-1B09-284A-97F5-4B86B72924B7}"/>
                </a:ext>
              </a:extLst>
            </p:cNvPr>
            <p:cNvCxnSpPr>
              <a:cxnSpLocks/>
              <a:stCxn id="44" idx="3"/>
              <a:endCxn id="45" idx="2"/>
            </p:cNvCxnSpPr>
            <p:nvPr/>
          </p:nvCxnSpPr>
          <p:spPr>
            <a:xfrm flipV="1">
              <a:off x="2944630" y="1160540"/>
              <a:ext cx="299240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사각형: 둥근 모서리 43">
              <a:extLst>
                <a:ext uri="{FF2B5EF4-FFF2-40B4-BE49-F238E27FC236}">
                  <a16:creationId xmlns:a16="http://schemas.microsoft.com/office/drawing/2014/main" id="{6DF9A124-2588-6140-B068-0FB0960D98A2}"/>
                </a:ext>
              </a:extLst>
            </p:cNvPr>
            <p:cNvSpPr/>
            <p:nvPr/>
          </p:nvSpPr>
          <p:spPr>
            <a:xfrm>
              <a:off x="4159785" y="977062"/>
              <a:ext cx="967677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 보유내역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B01DA0E-3FFD-7945-9EF2-F93EEB1CB1DB}"/>
                </a:ext>
              </a:extLst>
            </p:cNvPr>
            <p:cNvCxnSpPr>
              <a:cxnSpLocks/>
              <a:stCxn id="45" idx="4"/>
              <a:endCxn id="47" idx="1"/>
            </p:cNvCxnSpPr>
            <p:nvPr/>
          </p:nvCxnSpPr>
          <p:spPr>
            <a:xfrm flipV="1">
              <a:off x="3891107" y="1156737"/>
              <a:ext cx="268677" cy="3803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43">
              <a:extLst>
                <a:ext uri="{FF2B5EF4-FFF2-40B4-BE49-F238E27FC236}">
                  <a16:creationId xmlns:a16="http://schemas.microsoft.com/office/drawing/2014/main" id="{65334443-691C-214B-A65A-B8E76CD52532}"/>
                </a:ext>
              </a:extLst>
            </p:cNvPr>
            <p:cNvSpPr/>
            <p:nvPr/>
          </p:nvSpPr>
          <p:spPr>
            <a:xfrm>
              <a:off x="5466360" y="977062"/>
              <a:ext cx="882420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0C639CD-1595-EF45-B004-9E717281726E}"/>
                </a:ext>
              </a:extLst>
            </p:cNvPr>
            <p:cNvCxnSpPr>
              <a:cxnSpLocks/>
              <a:stCxn id="47" idx="3"/>
              <a:endCxn id="49" idx="1"/>
            </p:cNvCxnSpPr>
            <p:nvPr/>
          </p:nvCxnSpPr>
          <p:spPr>
            <a:xfrm>
              <a:off x="5127461" y="1156737"/>
              <a:ext cx="338898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47">
              <a:extLst>
                <a:ext uri="{FF2B5EF4-FFF2-40B4-BE49-F238E27FC236}">
                  <a16:creationId xmlns:a16="http://schemas.microsoft.com/office/drawing/2014/main" id="{1EF48119-63C9-024A-8D40-4540185FEE82}"/>
                </a:ext>
              </a:extLst>
            </p:cNvPr>
            <p:cNvCxnSpPr>
              <a:cxnSpLocks/>
              <a:stCxn id="47" idx="3"/>
              <a:endCxn id="59" idx="2"/>
            </p:cNvCxnSpPr>
            <p:nvPr/>
          </p:nvCxnSpPr>
          <p:spPr>
            <a:xfrm>
              <a:off x="5127461" y="1156737"/>
              <a:ext cx="334027" cy="5355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43">
              <a:extLst>
                <a:ext uri="{FF2B5EF4-FFF2-40B4-BE49-F238E27FC236}">
                  <a16:creationId xmlns:a16="http://schemas.microsoft.com/office/drawing/2014/main" id="{83BA8496-016B-7E4E-ADF4-A0C185059A19}"/>
                </a:ext>
              </a:extLst>
            </p:cNvPr>
            <p:cNvSpPr/>
            <p:nvPr/>
          </p:nvSpPr>
          <p:spPr>
            <a:xfrm>
              <a:off x="7773839" y="1512609"/>
              <a:ext cx="989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BABC2A5-4A7D-F244-8777-641B2D69C192}"/>
                </a:ext>
              </a:extLst>
            </p:cNvPr>
            <p:cNvCxnSpPr>
              <a:cxnSpLocks/>
              <a:stCxn id="60" idx="3"/>
              <a:endCxn id="52" idx="1"/>
            </p:cNvCxnSpPr>
            <p:nvPr/>
          </p:nvCxnSpPr>
          <p:spPr>
            <a:xfrm flipV="1">
              <a:off x="7484103" y="1692284"/>
              <a:ext cx="289736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0AEE900-D3F9-3040-8787-917135606DF0}"/>
                </a:ext>
              </a:extLst>
            </p:cNvPr>
            <p:cNvCxnSpPr>
              <a:cxnSpLocks/>
            </p:cNvCxnSpPr>
            <p:nvPr/>
          </p:nvCxnSpPr>
          <p:spPr>
            <a:xfrm>
              <a:off x="6456188" y="1789564"/>
              <a:ext cx="265934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47">
              <a:extLst>
                <a:ext uri="{FF2B5EF4-FFF2-40B4-BE49-F238E27FC236}">
                  <a16:creationId xmlns:a16="http://schemas.microsoft.com/office/drawing/2014/main" id="{8F27EBF1-4984-BE40-9549-2B7A899AFF0B}"/>
                </a:ext>
              </a:extLst>
            </p:cNvPr>
            <p:cNvCxnSpPr>
              <a:cxnSpLocks/>
              <a:stCxn id="47" idx="3"/>
              <a:endCxn id="62" idx="2"/>
            </p:cNvCxnSpPr>
            <p:nvPr/>
          </p:nvCxnSpPr>
          <p:spPr>
            <a:xfrm>
              <a:off x="5127461" y="1156737"/>
              <a:ext cx="338898" cy="109046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43">
              <a:extLst>
                <a:ext uri="{FF2B5EF4-FFF2-40B4-BE49-F238E27FC236}">
                  <a16:creationId xmlns:a16="http://schemas.microsoft.com/office/drawing/2014/main" id="{5D96D518-745C-8A43-9531-77F8BCB0C1F9}"/>
                </a:ext>
              </a:extLst>
            </p:cNvPr>
            <p:cNvSpPr/>
            <p:nvPr/>
          </p:nvSpPr>
          <p:spPr>
            <a:xfrm>
              <a:off x="7773840" y="2067522"/>
              <a:ext cx="988828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E4738A-D2D3-FB4D-9490-00D79CD6A55A}"/>
                </a:ext>
              </a:extLst>
            </p:cNvPr>
            <p:cNvCxnSpPr>
              <a:cxnSpLocks/>
              <a:stCxn id="61" idx="3"/>
              <a:endCxn id="56" idx="1"/>
            </p:cNvCxnSpPr>
            <p:nvPr/>
          </p:nvCxnSpPr>
          <p:spPr>
            <a:xfrm>
              <a:off x="7484103" y="2247197"/>
              <a:ext cx="289737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1475890-3826-0A40-AF84-8871E5F0346B}"/>
                </a:ext>
              </a:extLst>
            </p:cNvPr>
            <p:cNvCxnSpPr>
              <a:cxnSpLocks/>
              <a:stCxn id="62" idx="4"/>
              <a:endCxn id="61" idx="1"/>
            </p:cNvCxnSpPr>
            <p:nvPr/>
          </p:nvCxnSpPr>
          <p:spPr>
            <a:xfrm flipV="1">
              <a:off x="6113597" y="2247197"/>
              <a:ext cx="324150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원통형 4">
              <a:extLst>
                <a:ext uri="{FF2B5EF4-FFF2-40B4-BE49-F238E27FC236}">
                  <a16:creationId xmlns:a16="http://schemas.microsoft.com/office/drawing/2014/main" id="{006F1B19-908A-B74F-BC19-79A82C7EDE12}"/>
                </a:ext>
              </a:extLst>
            </p:cNvPr>
            <p:cNvSpPr/>
            <p:nvPr/>
          </p:nvSpPr>
          <p:spPr>
            <a:xfrm>
              <a:off x="5461488" y="1475479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0" name="사각형: 둥근 모서리 43">
              <a:extLst>
                <a:ext uri="{FF2B5EF4-FFF2-40B4-BE49-F238E27FC236}">
                  <a16:creationId xmlns:a16="http://schemas.microsoft.com/office/drawing/2014/main" id="{5F420A2C-F75B-1049-8D68-2FB8336778BC}"/>
                </a:ext>
              </a:extLst>
            </p:cNvPr>
            <p:cNvSpPr/>
            <p:nvPr/>
          </p:nvSpPr>
          <p:spPr>
            <a:xfrm>
              <a:off x="6437747" y="1512610"/>
              <a:ext cx="1046356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보유내역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1" name="사각형: 둥근 모서리 43">
              <a:extLst>
                <a:ext uri="{FF2B5EF4-FFF2-40B4-BE49-F238E27FC236}">
                  <a16:creationId xmlns:a16="http://schemas.microsoft.com/office/drawing/2014/main" id="{F535C159-49D5-0A47-B1B9-E19DA3BEBD3D}"/>
                </a:ext>
              </a:extLst>
            </p:cNvPr>
            <p:cNvSpPr/>
            <p:nvPr/>
          </p:nvSpPr>
          <p:spPr>
            <a:xfrm>
              <a:off x="6437747" y="2067522"/>
              <a:ext cx="1046356" cy="35934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보유내역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2" name="원통형 4">
              <a:extLst>
                <a:ext uri="{FF2B5EF4-FFF2-40B4-BE49-F238E27FC236}">
                  <a16:creationId xmlns:a16="http://schemas.microsoft.com/office/drawing/2014/main" id="{D9E18EF2-A72D-B74B-B0BF-4913DB7CF9DD}"/>
                </a:ext>
              </a:extLst>
            </p:cNvPr>
            <p:cNvSpPr/>
            <p:nvPr/>
          </p:nvSpPr>
          <p:spPr>
            <a:xfrm>
              <a:off x="5466360" y="2030393"/>
              <a:ext cx="647237" cy="433608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6688C413-C24D-D040-A910-2CB739D69B2A}"/>
                </a:ext>
              </a:extLst>
            </p:cNvPr>
            <p:cNvCxnSpPr>
              <a:cxnSpLocks/>
              <a:stCxn id="59" idx="4"/>
              <a:endCxn id="60" idx="1"/>
            </p:cNvCxnSpPr>
            <p:nvPr/>
          </p:nvCxnSpPr>
          <p:spPr>
            <a:xfrm>
              <a:off x="6108726" y="1692283"/>
              <a:ext cx="329022" cy="2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CABE0EE-88F9-C24B-8F48-3AE8F8059193}"/>
              </a:ext>
            </a:extLst>
          </p:cNvPr>
          <p:cNvGrpSpPr/>
          <p:nvPr/>
        </p:nvGrpSpPr>
        <p:grpSpPr>
          <a:xfrm>
            <a:off x="2524046" y="4401587"/>
            <a:ext cx="5576021" cy="1643988"/>
            <a:chOff x="1763521" y="3995979"/>
            <a:chExt cx="6002922" cy="1769852"/>
          </a:xfrm>
        </p:grpSpPr>
        <p:sp>
          <p:nvSpPr>
            <p:cNvPr id="65" name="사각형: 둥근 모서리 3">
              <a:extLst>
                <a:ext uri="{FF2B5EF4-FFF2-40B4-BE49-F238E27FC236}">
                  <a16:creationId xmlns:a16="http://schemas.microsoft.com/office/drawing/2014/main" id="{8DA27269-A29F-894C-B2A1-9A3AA6E65859}"/>
                </a:ext>
              </a:extLst>
            </p:cNvPr>
            <p:cNvSpPr/>
            <p:nvPr/>
          </p:nvSpPr>
          <p:spPr>
            <a:xfrm>
              <a:off x="1763521" y="4039089"/>
              <a:ext cx="1332115" cy="4172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</a:p>
          </p:txBody>
        </p:sp>
        <p:sp>
          <p:nvSpPr>
            <p:cNvPr id="66" name="원통형 4">
              <a:extLst>
                <a:ext uri="{FF2B5EF4-FFF2-40B4-BE49-F238E27FC236}">
                  <a16:creationId xmlns:a16="http://schemas.microsoft.com/office/drawing/2014/main" id="{E45297A0-445C-9140-BB90-C7AF3193AAF2}"/>
                </a:ext>
              </a:extLst>
            </p:cNvPr>
            <p:cNvSpPr/>
            <p:nvPr/>
          </p:nvSpPr>
          <p:spPr>
            <a:xfrm>
              <a:off x="3578606" y="3995979"/>
              <a:ext cx="751509" cy="503463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BC6268F-DA70-5C46-8B1B-98B2DE82D101}"/>
                </a:ext>
              </a:extLst>
            </p:cNvPr>
            <p:cNvCxnSpPr>
              <a:cxnSpLocks/>
              <a:stCxn id="65" idx="3"/>
              <a:endCxn id="66" idx="2"/>
            </p:cNvCxnSpPr>
            <p:nvPr/>
          </p:nvCxnSpPr>
          <p:spPr>
            <a:xfrm>
              <a:off x="3095636" y="4247710"/>
              <a:ext cx="482970" cy="1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사각형: 둥근 모서리 43">
              <a:extLst>
                <a:ext uri="{FF2B5EF4-FFF2-40B4-BE49-F238E27FC236}">
                  <a16:creationId xmlns:a16="http://schemas.microsoft.com/office/drawing/2014/main" id="{D765F451-BA91-8840-84E9-33B2C35359E4}"/>
                </a:ext>
              </a:extLst>
            </p:cNvPr>
            <p:cNvSpPr/>
            <p:nvPr/>
          </p:nvSpPr>
          <p:spPr>
            <a:xfrm>
              <a:off x="4827839" y="4034674"/>
              <a:ext cx="1204388" cy="4172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보유내역 요약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56F288F3-E5E4-D841-B3FC-9925E395E7D5}"/>
                </a:ext>
              </a:extLst>
            </p:cNvPr>
            <p:cNvCxnSpPr>
              <a:cxnSpLocks/>
              <a:stCxn id="66" idx="4"/>
              <a:endCxn id="68" idx="1"/>
            </p:cNvCxnSpPr>
            <p:nvPr/>
          </p:nvCxnSpPr>
          <p:spPr>
            <a:xfrm flipV="1">
              <a:off x="4330115" y="4243295"/>
              <a:ext cx="497724" cy="4416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사각형: 둥근 모서리 43">
              <a:extLst>
                <a:ext uri="{FF2B5EF4-FFF2-40B4-BE49-F238E27FC236}">
                  <a16:creationId xmlns:a16="http://schemas.microsoft.com/office/drawing/2014/main" id="{08890814-CA5A-034E-BF78-03282D398430}"/>
                </a:ext>
              </a:extLst>
            </p:cNvPr>
            <p:cNvSpPr/>
            <p:nvPr/>
          </p:nvSpPr>
          <p:spPr>
            <a:xfrm>
              <a:off x="6498365" y="4034674"/>
              <a:ext cx="1268078" cy="4172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쿠폰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B8C01229-52D3-FE41-B7B2-820B1687E8CE}"/>
                </a:ext>
              </a:extLst>
            </p:cNvPr>
            <p:cNvCxnSpPr>
              <a:cxnSpLocks/>
              <a:stCxn id="68" idx="3"/>
              <a:endCxn id="70" idx="1"/>
            </p:cNvCxnSpPr>
            <p:nvPr/>
          </p:nvCxnSpPr>
          <p:spPr>
            <a:xfrm>
              <a:off x="6032226" y="4243295"/>
              <a:ext cx="466139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꺾임 47">
              <a:extLst>
                <a:ext uri="{FF2B5EF4-FFF2-40B4-BE49-F238E27FC236}">
                  <a16:creationId xmlns:a16="http://schemas.microsoft.com/office/drawing/2014/main" id="{EF869B7A-AB87-2346-81A5-9EEC32013EC2}"/>
                </a:ext>
              </a:extLst>
            </p:cNvPr>
            <p:cNvCxnSpPr>
              <a:cxnSpLocks/>
              <a:stCxn id="65" idx="3"/>
              <a:endCxn id="74" idx="2"/>
            </p:cNvCxnSpPr>
            <p:nvPr/>
          </p:nvCxnSpPr>
          <p:spPr>
            <a:xfrm>
              <a:off x="3095636" y="4247710"/>
              <a:ext cx="482970" cy="6220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47">
              <a:extLst>
                <a:ext uri="{FF2B5EF4-FFF2-40B4-BE49-F238E27FC236}">
                  <a16:creationId xmlns:a16="http://schemas.microsoft.com/office/drawing/2014/main" id="{80F5E578-2364-7843-BACB-6B5223ADEBE7}"/>
                </a:ext>
              </a:extLst>
            </p:cNvPr>
            <p:cNvCxnSpPr>
              <a:cxnSpLocks/>
              <a:stCxn id="65" idx="3"/>
              <a:endCxn id="75" idx="2"/>
            </p:cNvCxnSpPr>
            <p:nvPr/>
          </p:nvCxnSpPr>
          <p:spPr>
            <a:xfrm>
              <a:off x="3095636" y="4247710"/>
              <a:ext cx="482970" cy="126639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원통형 4">
              <a:extLst>
                <a:ext uri="{FF2B5EF4-FFF2-40B4-BE49-F238E27FC236}">
                  <a16:creationId xmlns:a16="http://schemas.microsoft.com/office/drawing/2014/main" id="{30244678-8BB8-A241-8B1B-81C4962BA0AF}"/>
                </a:ext>
              </a:extLst>
            </p:cNvPr>
            <p:cNvSpPr/>
            <p:nvPr/>
          </p:nvSpPr>
          <p:spPr>
            <a:xfrm>
              <a:off x="3578606" y="4618055"/>
              <a:ext cx="751509" cy="503463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75" name="원통형 4">
              <a:extLst>
                <a:ext uri="{FF2B5EF4-FFF2-40B4-BE49-F238E27FC236}">
                  <a16:creationId xmlns:a16="http://schemas.microsoft.com/office/drawing/2014/main" id="{D30317C2-AA08-DD4D-AB2A-C1016EF3C4A7}"/>
                </a:ext>
              </a:extLst>
            </p:cNvPr>
            <p:cNvSpPr/>
            <p:nvPr/>
          </p:nvSpPr>
          <p:spPr>
            <a:xfrm>
              <a:off x="3578606" y="5262368"/>
              <a:ext cx="751509" cy="503463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DB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76" name="연결선: 꺾임 47">
              <a:extLst>
                <a:ext uri="{FF2B5EF4-FFF2-40B4-BE49-F238E27FC236}">
                  <a16:creationId xmlns:a16="http://schemas.microsoft.com/office/drawing/2014/main" id="{EBD90D37-14E9-534F-90F2-8B2B09AB3EEC}"/>
                </a:ext>
              </a:extLst>
            </p:cNvPr>
            <p:cNvCxnSpPr>
              <a:cxnSpLocks/>
              <a:stCxn id="74" idx="4"/>
              <a:endCxn id="68" idx="1"/>
            </p:cNvCxnSpPr>
            <p:nvPr/>
          </p:nvCxnSpPr>
          <p:spPr>
            <a:xfrm flipV="1">
              <a:off x="4330115" y="4243295"/>
              <a:ext cx="497724" cy="6264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연결선: 꺾임 47">
              <a:extLst>
                <a:ext uri="{FF2B5EF4-FFF2-40B4-BE49-F238E27FC236}">
                  <a16:creationId xmlns:a16="http://schemas.microsoft.com/office/drawing/2014/main" id="{5B9AE436-F0FB-0F42-990D-679E3FDA561B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 flipV="1">
              <a:off x="4330115" y="4243295"/>
              <a:ext cx="497724" cy="127080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사각형: 둥근 모서리 43">
              <a:extLst>
                <a:ext uri="{FF2B5EF4-FFF2-40B4-BE49-F238E27FC236}">
                  <a16:creationId xmlns:a16="http://schemas.microsoft.com/office/drawing/2014/main" id="{B4EDE95A-4C26-D941-A097-0FA210158E53}"/>
                </a:ext>
              </a:extLst>
            </p:cNvPr>
            <p:cNvSpPr/>
            <p:nvPr/>
          </p:nvSpPr>
          <p:spPr>
            <a:xfrm>
              <a:off x="6498365" y="4661165"/>
              <a:ext cx="1268078" cy="4172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예치금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79" name="사각형: 둥근 모서리 43">
              <a:extLst>
                <a:ext uri="{FF2B5EF4-FFF2-40B4-BE49-F238E27FC236}">
                  <a16:creationId xmlns:a16="http://schemas.microsoft.com/office/drawing/2014/main" id="{67EEDF8C-4179-B74D-9CC8-10EFA118FD75}"/>
                </a:ext>
              </a:extLst>
            </p:cNvPr>
            <p:cNvSpPr/>
            <p:nvPr/>
          </p:nvSpPr>
          <p:spPr>
            <a:xfrm>
              <a:off x="6498365" y="5305478"/>
              <a:ext cx="1268078" cy="4172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보증금 조회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0" name="연결선: 꺾임 47">
              <a:extLst>
                <a:ext uri="{FF2B5EF4-FFF2-40B4-BE49-F238E27FC236}">
                  <a16:creationId xmlns:a16="http://schemas.microsoft.com/office/drawing/2014/main" id="{0E53A98A-8FAD-5144-824E-D56E71BB3C11}"/>
                </a:ext>
              </a:extLst>
            </p:cNvPr>
            <p:cNvCxnSpPr>
              <a:cxnSpLocks/>
              <a:stCxn id="68" idx="3"/>
              <a:endCxn id="78" idx="1"/>
            </p:cNvCxnSpPr>
            <p:nvPr/>
          </p:nvCxnSpPr>
          <p:spPr>
            <a:xfrm>
              <a:off x="6032226" y="4243295"/>
              <a:ext cx="466139" cy="6264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47">
              <a:extLst>
                <a:ext uri="{FF2B5EF4-FFF2-40B4-BE49-F238E27FC236}">
                  <a16:creationId xmlns:a16="http://schemas.microsoft.com/office/drawing/2014/main" id="{679AACB7-C332-3A4C-B67F-B7AADED190C8}"/>
                </a:ext>
              </a:extLst>
            </p:cNvPr>
            <p:cNvCxnSpPr>
              <a:cxnSpLocks/>
              <a:stCxn id="68" idx="3"/>
              <a:endCxn id="79" idx="1"/>
            </p:cNvCxnSpPr>
            <p:nvPr/>
          </p:nvCxnSpPr>
          <p:spPr>
            <a:xfrm>
              <a:off x="6032226" y="4243295"/>
              <a:ext cx="466139" cy="12708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F813E4F-9DBE-7C49-A760-0220D644C118}"/>
              </a:ext>
            </a:extLst>
          </p:cNvPr>
          <p:cNvSpPr txBox="1"/>
          <p:nvPr/>
        </p:nvSpPr>
        <p:spPr>
          <a:xfrm>
            <a:off x="335242" y="409892"/>
            <a:ext cx="7798563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탭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 중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가장 기본으로 쿠폰 탭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로드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이후 예치금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탭 이동 요구 됨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탭으로 이동해도 공통으로 표시되는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요약정보를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먼저 띄워서 고객정보조회를 더 간편하게 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E44CF5-2ECC-B446-B6DF-0F42834B1DF4}"/>
              </a:ext>
            </a:extLst>
          </p:cNvPr>
          <p:cNvSpPr txBox="1"/>
          <p:nvPr/>
        </p:nvSpPr>
        <p:spPr>
          <a:xfrm>
            <a:off x="2423160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쿠폰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예치금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보증금</a:t>
            </a:r>
          </a:p>
        </p:txBody>
      </p:sp>
      <p:cxnSp>
        <p:nvCxnSpPr>
          <p:cNvPr id="84" name="직선 연결선 7">
            <a:extLst>
              <a:ext uri="{FF2B5EF4-FFF2-40B4-BE49-F238E27FC236}">
                <a16:creationId xmlns:a16="http://schemas.microsoft.com/office/drawing/2014/main" id="{493A0D6B-2BA4-48FF-AB8E-02FF29393D7E}"/>
              </a:ext>
            </a:extLst>
          </p:cNvPr>
          <p:cNvCxnSpPr>
            <a:cxnSpLocks/>
          </p:cNvCxnSpPr>
          <p:nvPr/>
        </p:nvCxnSpPr>
        <p:spPr>
          <a:xfrm>
            <a:off x="131975" y="3876459"/>
            <a:ext cx="118872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3548A03-9755-4E6D-BF22-578F5884FE3B}"/>
              </a:ext>
            </a:extLst>
          </p:cNvPr>
          <p:cNvSpPr txBox="1"/>
          <p:nvPr/>
        </p:nvSpPr>
        <p:spPr>
          <a:xfrm>
            <a:off x="371683" y="125393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Before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35C2AE-3B73-42EB-8DD9-28B4A9014351}"/>
              </a:ext>
            </a:extLst>
          </p:cNvPr>
          <p:cNvSpPr txBox="1"/>
          <p:nvPr/>
        </p:nvSpPr>
        <p:spPr>
          <a:xfrm>
            <a:off x="371683" y="412325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E0212A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After</a:t>
            </a:r>
            <a:endParaRPr kumimoji="1" lang="ko-KR" altLang="en-US" sz="800" b="1" dirty="0">
              <a:solidFill>
                <a:srgbClr val="E0212A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403" y="0"/>
                </a:moveTo>
                <a:lnTo>
                  <a:pt x="0" y="0"/>
                </a:lnTo>
                <a:lnTo>
                  <a:pt x="0" y="6858000"/>
                </a:lnTo>
                <a:lnTo>
                  <a:pt x="12191403" y="6858000"/>
                </a:lnTo>
                <a:lnTo>
                  <a:pt x="12191403" y="0"/>
                </a:lnTo>
                <a:close/>
              </a:path>
            </a:pathLst>
          </a:custGeom>
          <a:solidFill>
            <a:srgbClr val="DF20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5712" y="5929274"/>
            <a:ext cx="3598903" cy="5893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992" y="1963928"/>
            <a:ext cx="5327903" cy="489407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45287" y="1798581"/>
            <a:ext cx="582295" cy="546100"/>
          </a:xfrm>
          <a:custGeom>
            <a:avLst/>
            <a:gdLst/>
            <a:ahLst/>
            <a:cxnLst/>
            <a:rect l="l" t="t" r="r" b="b"/>
            <a:pathLst>
              <a:path w="582295" h="546100">
                <a:moveTo>
                  <a:pt x="582256" y="457441"/>
                </a:moveTo>
                <a:lnTo>
                  <a:pt x="0" y="457441"/>
                </a:lnTo>
                <a:lnTo>
                  <a:pt x="0" y="545909"/>
                </a:lnTo>
                <a:lnTo>
                  <a:pt x="582256" y="545909"/>
                </a:lnTo>
                <a:lnTo>
                  <a:pt x="582256" y="457441"/>
                </a:lnTo>
                <a:close/>
              </a:path>
              <a:path w="582295" h="546100">
                <a:moveTo>
                  <a:pt x="290791" y="0"/>
                </a:moveTo>
                <a:lnTo>
                  <a:pt x="233211" y="4151"/>
                </a:lnTo>
                <a:lnTo>
                  <a:pt x="181199" y="16245"/>
                </a:lnTo>
                <a:lnTo>
                  <a:pt x="135954" y="35742"/>
                </a:lnTo>
                <a:lnTo>
                  <a:pt x="98676" y="62101"/>
                </a:lnTo>
                <a:lnTo>
                  <a:pt x="70563" y="94782"/>
                </a:lnTo>
                <a:lnTo>
                  <a:pt x="52816" y="133245"/>
                </a:lnTo>
                <a:lnTo>
                  <a:pt x="46634" y="176949"/>
                </a:lnTo>
                <a:lnTo>
                  <a:pt x="51638" y="216221"/>
                </a:lnTo>
                <a:lnTo>
                  <a:pt x="66095" y="251444"/>
                </a:lnTo>
                <a:lnTo>
                  <a:pt x="89170" y="282165"/>
                </a:lnTo>
                <a:lnTo>
                  <a:pt x="120027" y="307936"/>
                </a:lnTo>
                <a:lnTo>
                  <a:pt x="120027" y="457441"/>
                </a:lnTo>
                <a:lnTo>
                  <a:pt x="230441" y="457441"/>
                </a:lnTo>
                <a:lnTo>
                  <a:pt x="230441" y="348399"/>
                </a:lnTo>
                <a:lnTo>
                  <a:pt x="461556" y="348399"/>
                </a:lnTo>
                <a:lnTo>
                  <a:pt x="461556" y="307936"/>
                </a:lnTo>
                <a:lnTo>
                  <a:pt x="492408" y="282165"/>
                </a:lnTo>
                <a:lnTo>
                  <a:pt x="502927" y="268160"/>
                </a:lnTo>
                <a:lnTo>
                  <a:pt x="290791" y="268160"/>
                </a:lnTo>
                <a:lnTo>
                  <a:pt x="235065" y="262202"/>
                </a:lnTo>
                <a:lnTo>
                  <a:pt x="192717" y="244671"/>
                </a:lnTo>
                <a:lnTo>
                  <a:pt x="165803" y="216082"/>
                </a:lnTo>
                <a:lnTo>
                  <a:pt x="156375" y="176949"/>
                </a:lnTo>
                <a:lnTo>
                  <a:pt x="165803" y="137524"/>
                </a:lnTo>
                <a:lnTo>
                  <a:pt x="192717" y="108962"/>
                </a:lnTo>
                <a:lnTo>
                  <a:pt x="235065" y="91588"/>
                </a:lnTo>
                <a:lnTo>
                  <a:pt x="290791" y="85725"/>
                </a:lnTo>
                <a:lnTo>
                  <a:pt x="503225" y="85725"/>
                </a:lnTo>
                <a:lnTo>
                  <a:pt x="482903" y="62101"/>
                </a:lnTo>
                <a:lnTo>
                  <a:pt x="445623" y="35742"/>
                </a:lnTo>
                <a:lnTo>
                  <a:pt x="400378" y="16245"/>
                </a:lnTo>
                <a:lnTo>
                  <a:pt x="348367" y="4151"/>
                </a:lnTo>
                <a:lnTo>
                  <a:pt x="290791" y="0"/>
                </a:lnTo>
                <a:close/>
              </a:path>
              <a:path w="582295" h="546100">
                <a:moveTo>
                  <a:pt x="461556" y="348399"/>
                </a:moveTo>
                <a:lnTo>
                  <a:pt x="351142" y="348399"/>
                </a:lnTo>
                <a:lnTo>
                  <a:pt x="351142" y="457441"/>
                </a:lnTo>
                <a:lnTo>
                  <a:pt x="461556" y="457441"/>
                </a:lnTo>
                <a:lnTo>
                  <a:pt x="461556" y="348399"/>
                </a:lnTo>
                <a:close/>
              </a:path>
              <a:path w="582295" h="546100">
                <a:moveTo>
                  <a:pt x="351142" y="348399"/>
                </a:moveTo>
                <a:lnTo>
                  <a:pt x="230441" y="348399"/>
                </a:lnTo>
                <a:lnTo>
                  <a:pt x="245079" y="350595"/>
                </a:lnTo>
                <a:lnTo>
                  <a:pt x="260102" y="352085"/>
                </a:lnTo>
                <a:lnTo>
                  <a:pt x="275382" y="352931"/>
                </a:lnTo>
                <a:lnTo>
                  <a:pt x="290791" y="353199"/>
                </a:lnTo>
                <a:lnTo>
                  <a:pt x="306200" y="352931"/>
                </a:lnTo>
                <a:lnTo>
                  <a:pt x="321481" y="352085"/>
                </a:lnTo>
                <a:lnTo>
                  <a:pt x="336504" y="350595"/>
                </a:lnTo>
                <a:lnTo>
                  <a:pt x="351142" y="348399"/>
                </a:lnTo>
                <a:close/>
              </a:path>
              <a:path w="582295" h="546100">
                <a:moveTo>
                  <a:pt x="503225" y="85725"/>
                </a:moveTo>
                <a:lnTo>
                  <a:pt x="290791" y="85725"/>
                </a:lnTo>
                <a:lnTo>
                  <a:pt x="346507" y="91588"/>
                </a:lnTo>
                <a:lnTo>
                  <a:pt x="388856" y="108962"/>
                </a:lnTo>
                <a:lnTo>
                  <a:pt x="415777" y="137524"/>
                </a:lnTo>
                <a:lnTo>
                  <a:pt x="425208" y="176949"/>
                </a:lnTo>
                <a:lnTo>
                  <a:pt x="415777" y="216082"/>
                </a:lnTo>
                <a:lnTo>
                  <a:pt x="388856" y="244671"/>
                </a:lnTo>
                <a:lnTo>
                  <a:pt x="346507" y="262202"/>
                </a:lnTo>
                <a:lnTo>
                  <a:pt x="290791" y="268160"/>
                </a:lnTo>
                <a:lnTo>
                  <a:pt x="502927" y="268160"/>
                </a:lnTo>
                <a:lnTo>
                  <a:pt x="515483" y="251444"/>
                </a:lnTo>
                <a:lnTo>
                  <a:pt x="529943" y="216221"/>
                </a:lnTo>
                <a:lnTo>
                  <a:pt x="534949" y="176949"/>
                </a:lnTo>
                <a:lnTo>
                  <a:pt x="528766" y="133245"/>
                </a:lnTo>
                <a:lnTo>
                  <a:pt x="511017" y="94782"/>
                </a:lnTo>
                <a:lnTo>
                  <a:pt x="503225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76223" y="1768424"/>
            <a:ext cx="1852930" cy="648970"/>
          </a:xfrm>
          <a:custGeom>
            <a:avLst/>
            <a:gdLst/>
            <a:ahLst/>
            <a:cxnLst/>
            <a:rect l="l" t="t" r="r" b="b"/>
            <a:pathLst>
              <a:path w="1852929" h="648969">
                <a:moveTo>
                  <a:pt x="582256" y="311353"/>
                </a:moveTo>
                <a:lnTo>
                  <a:pt x="502704" y="311353"/>
                </a:lnTo>
                <a:lnTo>
                  <a:pt x="511822" y="248488"/>
                </a:lnTo>
                <a:lnTo>
                  <a:pt x="516496" y="192620"/>
                </a:lnTo>
                <a:lnTo>
                  <a:pt x="518223" y="142290"/>
                </a:lnTo>
                <a:lnTo>
                  <a:pt x="518477" y="96012"/>
                </a:lnTo>
                <a:lnTo>
                  <a:pt x="518477" y="38404"/>
                </a:lnTo>
                <a:lnTo>
                  <a:pt x="63093" y="38404"/>
                </a:lnTo>
                <a:lnTo>
                  <a:pt x="63093" y="125501"/>
                </a:lnTo>
                <a:lnTo>
                  <a:pt x="409435" y="125501"/>
                </a:lnTo>
                <a:lnTo>
                  <a:pt x="408495" y="166306"/>
                </a:lnTo>
                <a:lnTo>
                  <a:pt x="406082" y="210197"/>
                </a:lnTo>
                <a:lnTo>
                  <a:pt x="401231" y="258203"/>
                </a:lnTo>
                <a:lnTo>
                  <a:pt x="392976" y="311353"/>
                </a:lnTo>
                <a:lnTo>
                  <a:pt x="0" y="311353"/>
                </a:lnTo>
                <a:lnTo>
                  <a:pt x="0" y="399821"/>
                </a:lnTo>
                <a:lnTo>
                  <a:pt x="231127" y="399821"/>
                </a:lnTo>
                <a:lnTo>
                  <a:pt x="231127" y="647395"/>
                </a:lnTo>
                <a:lnTo>
                  <a:pt x="343598" y="647395"/>
                </a:lnTo>
                <a:lnTo>
                  <a:pt x="343598" y="399821"/>
                </a:lnTo>
                <a:lnTo>
                  <a:pt x="582256" y="399821"/>
                </a:lnTo>
                <a:lnTo>
                  <a:pt x="582256" y="311353"/>
                </a:lnTo>
                <a:close/>
              </a:path>
              <a:path w="1852929" h="648969">
                <a:moveTo>
                  <a:pt x="1019784" y="419023"/>
                </a:moveTo>
                <a:lnTo>
                  <a:pt x="977442" y="392417"/>
                </a:lnTo>
                <a:lnTo>
                  <a:pt x="943914" y="359181"/>
                </a:lnTo>
                <a:lnTo>
                  <a:pt x="939076" y="351815"/>
                </a:lnTo>
                <a:lnTo>
                  <a:pt x="918375" y="320395"/>
                </a:lnTo>
                <a:lnTo>
                  <a:pt x="899972" y="277164"/>
                </a:lnTo>
                <a:lnTo>
                  <a:pt x="887869" y="230568"/>
                </a:lnTo>
                <a:lnTo>
                  <a:pt x="881214" y="181711"/>
                </a:lnTo>
                <a:lnTo>
                  <a:pt x="879195" y="131673"/>
                </a:lnTo>
                <a:lnTo>
                  <a:pt x="879195" y="50749"/>
                </a:lnTo>
                <a:lnTo>
                  <a:pt x="767410" y="50749"/>
                </a:lnTo>
                <a:lnTo>
                  <a:pt x="767410" y="131673"/>
                </a:lnTo>
                <a:lnTo>
                  <a:pt x="765048" y="183565"/>
                </a:lnTo>
                <a:lnTo>
                  <a:pt x="757491" y="234391"/>
                </a:lnTo>
                <a:lnTo>
                  <a:pt x="743978" y="282879"/>
                </a:lnTo>
                <a:lnTo>
                  <a:pt x="723734" y="327799"/>
                </a:lnTo>
                <a:lnTo>
                  <a:pt x="696023" y="367893"/>
                </a:lnTo>
                <a:lnTo>
                  <a:pt x="660082" y="401916"/>
                </a:lnTo>
                <a:lnTo>
                  <a:pt x="615162" y="428625"/>
                </a:lnTo>
                <a:lnTo>
                  <a:pt x="680999" y="518464"/>
                </a:lnTo>
                <a:lnTo>
                  <a:pt x="719785" y="495541"/>
                </a:lnTo>
                <a:lnTo>
                  <a:pt x="753186" y="466712"/>
                </a:lnTo>
                <a:lnTo>
                  <a:pt x="781380" y="432689"/>
                </a:lnTo>
                <a:lnTo>
                  <a:pt x="804570" y="394169"/>
                </a:lnTo>
                <a:lnTo>
                  <a:pt x="822960" y="351815"/>
                </a:lnTo>
                <a:lnTo>
                  <a:pt x="845045" y="400138"/>
                </a:lnTo>
                <a:lnTo>
                  <a:pt x="873709" y="442683"/>
                </a:lnTo>
                <a:lnTo>
                  <a:pt x="909561" y="478536"/>
                </a:lnTo>
                <a:lnTo>
                  <a:pt x="953262" y="506806"/>
                </a:lnTo>
                <a:lnTo>
                  <a:pt x="1019784" y="419023"/>
                </a:lnTo>
                <a:close/>
              </a:path>
              <a:path w="1852929" h="648969">
                <a:moveTo>
                  <a:pt x="1226223" y="244830"/>
                </a:moveTo>
                <a:lnTo>
                  <a:pt x="1139799" y="244830"/>
                </a:lnTo>
                <a:lnTo>
                  <a:pt x="1139799" y="4102"/>
                </a:lnTo>
                <a:lnTo>
                  <a:pt x="1028700" y="4102"/>
                </a:lnTo>
                <a:lnTo>
                  <a:pt x="1028700" y="647395"/>
                </a:lnTo>
                <a:lnTo>
                  <a:pt x="1139799" y="647395"/>
                </a:lnTo>
                <a:lnTo>
                  <a:pt x="1139799" y="335356"/>
                </a:lnTo>
                <a:lnTo>
                  <a:pt x="1226223" y="335356"/>
                </a:lnTo>
                <a:lnTo>
                  <a:pt x="1226223" y="244830"/>
                </a:lnTo>
                <a:close/>
              </a:path>
              <a:path w="1852929" h="648969">
                <a:moveTo>
                  <a:pt x="1610258" y="275005"/>
                </a:moveTo>
                <a:lnTo>
                  <a:pt x="1602943" y="238658"/>
                </a:lnTo>
                <a:lnTo>
                  <a:pt x="1602587" y="236880"/>
                </a:lnTo>
                <a:lnTo>
                  <a:pt x="1580832" y="204876"/>
                </a:lnTo>
                <a:lnTo>
                  <a:pt x="1546847" y="180340"/>
                </a:lnTo>
                <a:lnTo>
                  <a:pt x="1503946" y="165138"/>
                </a:lnTo>
                <a:lnTo>
                  <a:pt x="1503946" y="275005"/>
                </a:lnTo>
                <a:lnTo>
                  <a:pt x="1500022" y="291490"/>
                </a:lnTo>
                <a:lnTo>
                  <a:pt x="1488948" y="303034"/>
                </a:lnTo>
                <a:lnTo>
                  <a:pt x="1471841" y="309816"/>
                </a:lnTo>
                <a:lnTo>
                  <a:pt x="1449768" y="312039"/>
                </a:lnTo>
                <a:lnTo>
                  <a:pt x="1427708" y="309816"/>
                </a:lnTo>
                <a:lnTo>
                  <a:pt x="1410601" y="303034"/>
                </a:lnTo>
                <a:lnTo>
                  <a:pt x="1399527" y="291490"/>
                </a:lnTo>
                <a:lnTo>
                  <a:pt x="1395590" y="275005"/>
                </a:lnTo>
                <a:lnTo>
                  <a:pt x="1399527" y="258902"/>
                </a:lnTo>
                <a:lnTo>
                  <a:pt x="1410601" y="247573"/>
                </a:lnTo>
                <a:lnTo>
                  <a:pt x="1427708" y="240855"/>
                </a:lnTo>
                <a:lnTo>
                  <a:pt x="1449768" y="238658"/>
                </a:lnTo>
                <a:lnTo>
                  <a:pt x="1471841" y="240855"/>
                </a:lnTo>
                <a:lnTo>
                  <a:pt x="1488948" y="247573"/>
                </a:lnTo>
                <a:lnTo>
                  <a:pt x="1500022" y="258902"/>
                </a:lnTo>
                <a:lnTo>
                  <a:pt x="1503946" y="275005"/>
                </a:lnTo>
                <a:lnTo>
                  <a:pt x="1503946" y="165138"/>
                </a:lnTo>
                <a:lnTo>
                  <a:pt x="1502537" y="164630"/>
                </a:lnTo>
                <a:lnTo>
                  <a:pt x="1449768" y="159105"/>
                </a:lnTo>
                <a:lnTo>
                  <a:pt x="1397000" y="164630"/>
                </a:lnTo>
                <a:lnTo>
                  <a:pt x="1352689" y="180340"/>
                </a:lnTo>
                <a:lnTo>
                  <a:pt x="1318729" y="204876"/>
                </a:lnTo>
                <a:lnTo>
                  <a:pt x="1296962" y="236880"/>
                </a:lnTo>
                <a:lnTo>
                  <a:pt x="1289291" y="275005"/>
                </a:lnTo>
                <a:lnTo>
                  <a:pt x="1296962" y="313728"/>
                </a:lnTo>
                <a:lnTo>
                  <a:pt x="1318729" y="345960"/>
                </a:lnTo>
                <a:lnTo>
                  <a:pt x="1352689" y="370497"/>
                </a:lnTo>
                <a:lnTo>
                  <a:pt x="1397000" y="386105"/>
                </a:lnTo>
                <a:lnTo>
                  <a:pt x="1449768" y="391591"/>
                </a:lnTo>
                <a:lnTo>
                  <a:pt x="1502537" y="386105"/>
                </a:lnTo>
                <a:lnTo>
                  <a:pt x="1546847" y="370497"/>
                </a:lnTo>
                <a:lnTo>
                  <a:pt x="1580832" y="345960"/>
                </a:lnTo>
                <a:lnTo>
                  <a:pt x="1602587" y="313728"/>
                </a:lnTo>
                <a:lnTo>
                  <a:pt x="1602930" y="312039"/>
                </a:lnTo>
                <a:lnTo>
                  <a:pt x="1610258" y="275005"/>
                </a:lnTo>
                <a:close/>
              </a:path>
              <a:path w="1852929" h="648969">
                <a:moveTo>
                  <a:pt x="1639049" y="58293"/>
                </a:moveTo>
                <a:lnTo>
                  <a:pt x="1505318" y="58293"/>
                </a:lnTo>
                <a:lnTo>
                  <a:pt x="1505318" y="0"/>
                </a:lnTo>
                <a:lnTo>
                  <a:pt x="1394218" y="0"/>
                </a:lnTo>
                <a:lnTo>
                  <a:pt x="1394218" y="58293"/>
                </a:lnTo>
                <a:lnTo>
                  <a:pt x="1260475" y="58293"/>
                </a:lnTo>
                <a:lnTo>
                  <a:pt x="1260475" y="144018"/>
                </a:lnTo>
                <a:lnTo>
                  <a:pt x="1639049" y="144018"/>
                </a:lnTo>
                <a:lnTo>
                  <a:pt x="1639049" y="58293"/>
                </a:lnTo>
                <a:close/>
              </a:path>
              <a:path w="1852929" h="648969">
                <a:moveTo>
                  <a:pt x="1778266" y="532193"/>
                </a:moveTo>
                <a:lnTo>
                  <a:pt x="1771357" y="498589"/>
                </a:lnTo>
                <a:lnTo>
                  <a:pt x="1771307" y="498309"/>
                </a:lnTo>
                <a:lnTo>
                  <a:pt x="1751088" y="469658"/>
                </a:lnTo>
                <a:lnTo>
                  <a:pt x="1718691" y="446633"/>
                </a:lnTo>
                <a:lnTo>
                  <a:pt x="1675142" y="429679"/>
                </a:lnTo>
                <a:lnTo>
                  <a:pt x="1667865" y="428256"/>
                </a:lnTo>
                <a:lnTo>
                  <a:pt x="1667865" y="532193"/>
                </a:lnTo>
                <a:lnTo>
                  <a:pt x="1661134" y="547954"/>
                </a:lnTo>
                <a:lnTo>
                  <a:pt x="1640776" y="558584"/>
                </a:lnTo>
                <a:lnTo>
                  <a:pt x="1606524" y="564578"/>
                </a:lnTo>
                <a:lnTo>
                  <a:pt x="1558124" y="566470"/>
                </a:lnTo>
                <a:lnTo>
                  <a:pt x="1510131" y="564578"/>
                </a:lnTo>
                <a:lnTo>
                  <a:pt x="1476095" y="558584"/>
                </a:lnTo>
                <a:lnTo>
                  <a:pt x="1455801" y="547954"/>
                </a:lnTo>
                <a:lnTo>
                  <a:pt x="1449082" y="532193"/>
                </a:lnTo>
                <a:lnTo>
                  <a:pt x="1455813" y="516521"/>
                </a:lnTo>
                <a:lnTo>
                  <a:pt x="1476171" y="506120"/>
                </a:lnTo>
                <a:lnTo>
                  <a:pt x="1510423" y="500367"/>
                </a:lnTo>
                <a:lnTo>
                  <a:pt x="1558810" y="498589"/>
                </a:lnTo>
                <a:lnTo>
                  <a:pt x="1606816" y="500367"/>
                </a:lnTo>
                <a:lnTo>
                  <a:pt x="1640865" y="506120"/>
                </a:lnTo>
                <a:lnTo>
                  <a:pt x="1661147" y="516521"/>
                </a:lnTo>
                <a:lnTo>
                  <a:pt x="1667865" y="532193"/>
                </a:lnTo>
                <a:lnTo>
                  <a:pt x="1667865" y="428256"/>
                </a:lnTo>
                <a:lnTo>
                  <a:pt x="1621510" y="419188"/>
                </a:lnTo>
                <a:lnTo>
                  <a:pt x="1558810" y="415607"/>
                </a:lnTo>
                <a:lnTo>
                  <a:pt x="1495831" y="419188"/>
                </a:lnTo>
                <a:lnTo>
                  <a:pt x="1441996" y="429679"/>
                </a:lnTo>
                <a:lnTo>
                  <a:pt x="1398333" y="446633"/>
                </a:lnTo>
                <a:lnTo>
                  <a:pt x="1365872" y="469658"/>
                </a:lnTo>
                <a:lnTo>
                  <a:pt x="1338668" y="532193"/>
                </a:lnTo>
                <a:lnTo>
                  <a:pt x="1345641" y="566064"/>
                </a:lnTo>
                <a:lnTo>
                  <a:pt x="1398333" y="617740"/>
                </a:lnTo>
                <a:lnTo>
                  <a:pt x="1441996" y="634707"/>
                </a:lnTo>
                <a:lnTo>
                  <a:pt x="1495831" y="645185"/>
                </a:lnTo>
                <a:lnTo>
                  <a:pt x="1558810" y="648779"/>
                </a:lnTo>
                <a:lnTo>
                  <a:pt x="1621510" y="645185"/>
                </a:lnTo>
                <a:lnTo>
                  <a:pt x="1675142" y="634707"/>
                </a:lnTo>
                <a:lnTo>
                  <a:pt x="1718691" y="617740"/>
                </a:lnTo>
                <a:lnTo>
                  <a:pt x="1751088" y="594728"/>
                </a:lnTo>
                <a:lnTo>
                  <a:pt x="1771015" y="566470"/>
                </a:lnTo>
                <a:lnTo>
                  <a:pt x="1771307" y="566064"/>
                </a:lnTo>
                <a:lnTo>
                  <a:pt x="1778266" y="532193"/>
                </a:lnTo>
                <a:close/>
              </a:path>
              <a:path w="1852929" h="648969">
                <a:moveTo>
                  <a:pt x="1852345" y="159791"/>
                </a:moveTo>
                <a:lnTo>
                  <a:pt x="1772107" y="159791"/>
                </a:lnTo>
                <a:lnTo>
                  <a:pt x="1772107" y="4114"/>
                </a:lnTo>
                <a:lnTo>
                  <a:pt x="1661007" y="4114"/>
                </a:lnTo>
                <a:lnTo>
                  <a:pt x="1661007" y="407377"/>
                </a:lnTo>
                <a:lnTo>
                  <a:pt x="1772107" y="407377"/>
                </a:lnTo>
                <a:lnTo>
                  <a:pt x="1772107" y="249631"/>
                </a:lnTo>
                <a:lnTo>
                  <a:pt x="1852345" y="249631"/>
                </a:lnTo>
                <a:lnTo>
                  <a:pt x="1852345" y="1597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3511" y="1772527"/>
            <a:ext cx="553720" cy="645795"/>
          </a:xfrm>
          <a:custGeom>
            <a:avLst/>
            <a:gdLst/>
            <a:ahLst/>
            <a:cxnLst/>
            <a:rect l="l" t="t" r="r" b="b"/>
            <a:pathLst>
              <a:path w="553720" h="645794">
                <a:moveTo>
                  <a:pt x="261289" y="121386"/>
                </a:moveTo>
                <a:lnTo>
                  <a:pt x="145389" y="121386"/>
                </a:lnTo>
                <a:lnTo>
                  <a:pt x="137247" y="163544"/>
                </a:lnTo>
                <a:lnTo>
                  <a:pt x="120086" y="204023"/>
                </a:lnTo>
                <a:lnTo>
                  <a:pt x="92456" y="240981"/>
                </a:lnTo>
                <a:lnTo>
                  <a:pt x="52910" y="272576"/>
                </a:lnTo>
                <a:lnTo>
                  <a:pt x="0" y="296964"/>
                </a:lnTo>
                <a:lnTo>
                  <a:pt x="56222" y="384746"/>
                </a:lnTo>
                <a:lnTo>
                  <a:pt x="106582" y="362825"/>
                </a:lnTo>
                <a:lnTo>
                  <a:pt x="147872" y="332871"/>
                </a:lnTo>
                <a:lnTo>
                  <a:pt x="180542" y="296105"/>
                </a:lnTo>
                <a:lnTo>
                  <a:pt x="205041" y="253746"/>
                </a:lnTo>
                <a:lnTo>
                  <a:pt x="341482" y="253746"/>
                </a:lnTo>
                <a:lnTo>
                  <a:pt x="312148" y="231054"/>
                </a:lnTo>
                <a:lnTo>
                  <a:pt x="285759" y="197076"/>
                </a:lnTo>
                <a:lnTo>
                  <a:pt x="269245" y="159939"/>
                </a:lnTo>
                <a:lnTo>
                  <a:pt x="261289" y="121386"/>
                </a:lnTo>
                <a:close/>
              </a:path>
              <a:path w="553720" h="645794">
                <a:moveTo>
                  <a:pt x="550697" y="0"/>
                </a:moveTo>
                <a:lnTo>
                  <a:pt x="439597" y="0"/>
                </a:lnTo>
                <a:lnTo>
                  <a:pt x="439597" y="148818"/>
                </a:lnTo>
                <a:lnTo>
                  <a:pt x="358673" y="148818"/>
                </a:lnTo>
                <a:lnTo>
                  <a:pt x="358673" y="237286"/>
                </a:lnTo>
                <a:lnTo>
                  <a:pt x="439597" y="237286"/>
                </a:lnTo>
                <a:lnTo>
                  <a:pt x="439597" y="381317"/>
                </a:lnTo>
                <a:lnTo>
                  <a:pt x="550697" y="381317"/>
                </a:lnTo>
                <a:lnTo>
                  <a:pt x="550697" y="0"/>
                </a:lnTo>
                <a:close/>
              </a:path>
              <a:path w="553720" h="645794">
                <a:moveTo>
                  <a:pt x="341482" y="253746"/>
                </a:moveTo>
                <a:lnTo>
                  <a:pt x="205041" y="253746"/>
                </a:lnTo>
                <a:lnTo>
                  <a:pt x="229330" y="290366"/>
                </a:lnTo>
                <a:lnTo>
                  <a:pt x="260430" y="322416"/>
                </a:lnTo>
                <a:lnTo>
                  <a:pt x="298987" y="348934"/>
                </a:lnTo>
                <a:lnTo>
                  <a:pt x="345643" y="368960"/>
                </a:lnTo>
                <a:lnTo>
                  <a:pt x="399821" y="282549"/>
                </a:lnTo>
                <a:lnTo>
                  <a:pt x="349730" y="260126"/>
                </a:lnTo>
                <a:lnTo>
                  <a:pt x="341482" y="253746"/>
                </a:lnTo>
                <a:close/>
              </a:path>
              <a:path w="553720" h="645794">
                <a:moveTo>
                  <a:pt x="375818" y="34290"/>
                </a:moveTo>
                <a:lnTo>
                  <a:pt x="28790" y="34290"/>
                </a:lnTo>
                <a:lnTo>
                  <a:pt x="28790" y="121386"/>
                </a:lnTo>
                <a:lnTo>
                  <a:pt x="375818" y="121386"/>
                </a:lnTo>
                <a:lnTo>
                  <a:pt x="375818" y="34290"/>
                </a:lnTo>
                <a:close/>
              </a:path>
              <a:path w="553720" h="645794">
                <a:moveTo>
                  <a:pt x="329184" y="392277"/>
                </a:moveTo>
                <a:lnTo>
                  <a:pt x="264997" y="396151"/>
                </a:lnTo>
                <a:lnTo>
                  <a:pt x="210257" y="407492"/>
                </a:lnTo>
                <a:lnTo>
                  <a:pt x="165957" y="425883"/>
                </a:lnTo>
                <a:lnTo>
                  <a:pt x="133086" y="450904"/>
                </a:lnTo>
                <a:lnTo>
                  <a:pt x="105600" y="519163"/>
                </a:lnTo>
                <a:lnTo>
                  <a:pt x="112637" y="556133"/>
                </a:lnTo>
                <a:lnTo>
                  <a:pt x="165957" y="612089"/>
                </a:lnTo>
                <a:lnTo>
                  <a:pt x="210257" y="630313"/>
                </a:lnTo>
                <a:lnTo>
                  <a:pt x="264997" y="641527"/>
                </a:lnTo>
                <a:lnTo>
                  <a:pt x="329184" y="645350"/>
                </a:lnTo>
                <a:lnTo>
                  <a:pt x="393658" y="641527"/>
                </a:lnTo>
                <a:lnTo>
                  <a:pt x="448589" y="630313"/>
                </a:lnTo>
                <a:lnTo>
                  <a:pt x="493004" y="612089"/>
                </a:lnTo>
                <a:lnTo>
                  <a:pt x="525932" y="587235"/>
                </a:lnTo>
                <a:lnTo>
                  <a:pt x="542749" y="561682"/>
                </a:lnTo>
                <a:lnTo>
                  <a:pt x="329184" y="561682"/>
                </a:lnTo>
                <a:lnTo>
                  <a:pt x="279493" y="559282"/>
                </a:lnTo>
                <a:lnTo>
                  <a:pt x="244395" y="551738"/>
                </a:lnTo>
                <a:lnTo>
                  <a:pt x="223570" y="538537"/>
                </a:lnTo>
                <a:lnTo>
                  <a:pt x="216700" y="519163"/>
                </a:lnTo>
                <a:lnTo>
                  <a:pt x="223570" y="499387"/>
                </a:lnTo>
                <a:lnTo>
                  <a:pt x="244395" y="485982"/>
                </a:lnTo>
                <a:lnTo>
                  <a:pt x="279493" y="478367"/>
                </a:lnTo>
                <a:lnTo>
                  <a:pt x="329184" y="475957"/>
                </a:lnTo>
                <a:lnTo>
                  <a:pt x="542351" y="475957"/>
                </a:lnTo>
                <a:lnTo>
                  <a:pt x="525932" y="450904"/>
                </a:lnTo>
                <a:lnTo>
                  <a:pt x="493004" y="425883"/>
                </a:lnTo>
                <a:lnTo>
                  <a:pt x="448589" y="407492"/>
                </a:lnTo>
                <a:lnTo>
                  <a:pt x="393658" y="396151"/>
                </a:lnTo>
                <a:lnTo>
                  <a:pt x="329184" y="392277"/>
                </a:lnTo>
                <a:close/>
              </a:path>
              <a:path w="553720" h="645794">
                <a:moveTo>
                  <a:pt x="542351" y="475957"/>
                </a:moveTo>
                <a:lnTo>
                  <a:pt x="329184" y="475957"/>
                </a:lnTo>
                <a:lnTo>
                  <a:pt x="379268" y="478367"/>
                </a:lnTo>
                <a:lnTo>
                  <a:pt x="414566" y="485982"/>
                </a:lnTo>
                <a:lnTo>
                  <a:pt x="435461" y="499387"/>
                </a:lnTo>
                <a:lnTo>
                  <a:pt x="442341" y="519163"/>
                </a:lnTo>
                <a:lnTo>
                  <a:pt x="435461" y="538537"/>
                </a:lnTo>
                <a:lnTo>
                  <a:pt x="414566" y="551738"/>
                </a:lnTo>
                <a:lnTo>
                  <a:pt x="379268" y="559282"/>
                </a:lnTo>
                <a:lnTo>
                  <a:pt x="329184" y="561682"/>
                </a:lnTo>
                <a:lnTo>
                  <a:pt x="542749" y="561682"/>
                </a:lnTo>
                <a:lnTo>
                  <a:pt x="546401" y="556133"/>
                </a:lnTo>
                <a:lnTo>
                  <a:pt x="553440" y="519163"/>
                </a:lnTo>
                <a:lnTo>
                  <a:pt x="546401" y="482137"/>
                </a:lnTo>
                <a:lnTo>
                  <a:pt x="542351" y="47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4035" y="1771154"/>
            <a:ext cx="542290" cy="646430"/>
          </a:xfrm>
          <a:custGeom>
            <a:avLst/>
            <a:gdLst/>
            <a:ahLst/>
            <a:cxnLst/>
            <a:rect l="l" t="t" r="r" b="b"/>
            <a:pathLst>
              <a:path w="542290" h="646430">
                <a:moveTo>
                  <a:pt x="541781" y="0"/>
                </a:moveTo>
                <a:lnTo>
                  <a:pt x="430682" y="0"/>
                </a:lnTo>
                <a:lnTo>
                  <a:pt x="430682" y="646036"/>
                </a:lnTo>
                <a:lnTo>
                  <a:pt x="541781" y="646036"/>
                </a:lnTo>
                <a:lnTo>
                  <a:pt x="541781" y="0"/>
                </a:lnTo>
                <a:close/>
              </a:path>
              <a:path w="542290" h="646430">
                <a:moveTo>
                  <a:pt x="203009" y="41833"/>
                </a:moveTo>
                <a:lnTo>
                  <a:pt x="154690" y="47345"/>
                </a:lnTo>
                <a:lnTo>
                  <a:pt x="111611" y="63068"/>
                </a:lnTo>
                <a:lnTo>
                  <a:pt x="75353" y="87783"/>
                </a:lnTo>
                <a:lnTo>
                  <a:pt x="47498" y="120272"/>
                </a:lnTo>
                <a:lnTo>
                  <a:pt x="29625" y="159316"/>
                </a:lnTo>
                <a:lnTo>
                  <a:pt x="23317" y="203695"/>
                </a:lnTo>
                <a:lnTo>
                  <a:pt x="29625" y="248352"/>
                </a:lnTo>
                <a:lnTo>
                  <a:pt x="47498" y="287582"/>
                </a:lnTo>
                <a:lnTo>
                  <a:pt x="75353" y="320184"/>
                </a:lnTo>
                <a:lnTo>
                  <a:pt x="111611" y="344957"/>
                </a:lnTo>
                <a:lnTo>
                  <a:pt x="154690" y="360702"/>
                </a:lnTo>
                <a:lnTo>
                  <a:pt x="203009" y="366217"/>
                </a:lnTo>
                <a:lnTo>
                  <a:pt x="251612" y="360702"/>
                </a:lnTo>
                <a:lnTo>
                  <a:pt x="294881" y="344957"/>
                </a:lnTo>
                <a:lnTo>
                  <a:pt x="331254" y="320184"/>
                </a:lnTo>
                <a:lnTo>
                  <a:pt x="359168" y="287582"/>
                </a:lnTo>
                <a:lnTo>
                  <a:pt x="366156" y="272262"/>
                </a:lnTo>
                <a:lnTo>
                  <a:pt x="203009" y="272262"/>
                </a:lnTo>
                <a:lnTo>
                  <a:pt x="175077" y="268008"/>
                </a:lnTo>
                <a:lnTo>
                  <a:pt x="152420" y="255204"/>
                </a:lnTo>
                <a:lnTo>
                  <a:pt x="137224" y="233788"/>
                </a:lnTo>
                <a:lnTo>
                  <a:pt x="131673" y="203695"/>
                </a:lnTo>
                <a:lnTo>
                  <a:pt x="137224" y="173984"/>
                </a:lnTo>
                <a:lnTo>
                  <a:pt x="152420" y="152763"/>
                </a:lnTo>
                <a:lnTo>
                  <a:pt x="175077" y="140031"/>
                </a:lnTo>
                <a:lnTo>
                  <a:pt x="203009" y="135788"/>
                </a:lnTo>
                <a:lnTo>
                  <a:pt x="366279" y="135788"/>
                </a:lnTo>
                <a:lnTo>
                  <a:pt x="359168" y="120272"/>
                </a:lnTo>
                <a:lnTo>
                  <a:pt x="331254" y="87783"/>
                </a:lnTo>
                <a:lnTo>
                  <a:pt x="294881" y="63068"/>
                </a:lnTo>
                <a:lnTo>
                  <a:pt x="251612" y="47345"/>
                </a:lnTo>
                <a:lnTo>
                  <a:pt x="203009" y="41833"/>
                </a:lnTo>
                <a:close/>
              </a:path>
              <a:path w="542290" h="646430">
                <a:moveTo>
                  <a:pt x="366279" y="135788"/>
                </a:moveTo>
                <a:lnTo>
                  <a:pt x="203009" y="135788"/>
                </a:lnTo>
                <a:lnTo>
                  <a:pt x="231325" y="140031"/>
                </a:lnTo>
                <a:lnTo>
                  <a:pt x="254182" y="152763"/>
                </a:lnTo>
                <a:lnTo>
                  <a:pt x="269455" y="173984"/>
                </a:lnTo>
                <a:lnTo>
                  <a:pt x="275018" y="203695"/>
                </a:lnTo>
                <a:lnTo>
                  <a:pt x="269455" y="233788"/>
                </a:lnTo>
                <a:lnTo>
                  <a:pt x="254182" y="255204"/>
                </a:lnTo>
                <a:lnTo>
                  <a:pt x="231325" y="268008"/>
                </a:lnTo>
                <a:lnTo>
                  <a:pt x="203009" y="272262"/>
                </a:lnTo>
                <a:lnTo>
                  <a:pt x="366156" y="272262"/>
                </a:lnTo>
                <a:lnTo>
                  <a:pt x="377063" y="248352"/>
                </a:lnTo>
                <a:lnTo>
                  <a:pt x="383374" y="203695"/>
                </a:lnTo>
                <a:lnTo>
                  <a:pt x="377062" y="159316"/>
                </a:lnTo>
                <a:lnTo>
                  <a:pt x="366279" y="135788"/>
                </a:lnTo>
                <a:close/>
              </a:path>
              <a:path w="542290" h="646430">
                <a:moveTo>
                  <a:pt x="399148" y="412864"/>
                </a:moveTo>
                <a:lnTo>
                  <a:pt x="348158" y="419035"/>
                </a:lnTo>
                <a:lnTo>
                  <a:pt x="295986" y="423783"/>
                </a:lnTo>
                <a:lnTo>
                  <a:pt x="243380" y="427294"/>
                </a:lnTo>
                <a:lnTo>
                  <a:pt x="191087" y="429752"/>
                </a:lnTo>
                <a:lnTo>
                  <a:pt x="139854" y="431342"/>
                </a:lnTo>
                <a:lnTo>
                  <a:pt x="90431" y="432248"/>
                </a:lnTo>
                <a:lnTo>
                  <a:pt x="0" y="432752"/>
                </a:lnTo>
                <a:lnTo>
                  <a:pt x="12344" y="521220"/>
                </a:lnTo>
                <a:lnTo>
                  <a:pt x="100969" y="520470"/>
                </a:lnTo>
                <a:lnTo>
                  <a:pt x="149179" y="519123"/>
                </a:lnTo>
                <a:lnTo>
                  <a:pt x="199236" y="516763"/>
                </a:lnTo>
                <a:lnTo>
                  <a:pt x="250578" y="513117"/>
                </a:lnTo>
                <a:lnTo>
                  <a:pt x="302643" y="507911"/>
                </a:lnTo>
                <a:lnTo>
                  <a:pt x="354868" y="500874"/>
                </a:lnTo>
                <a:lnTo>
                  <a:pt x="406692" y="491731"/>
                </a:lnTo>
                <a:lnTo>
                  <a:pt x="399148" y="412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09200" y="1771153"/>
            <a:ext cx="560070" cy="646430"/>
          </a:xfrm>
          <a:custGeom>
            <a:avLst/>
            <a:gdLst/>
            <a:ahLst/>
            <a:cxnLst/>
            <a:rect l="l" t="t" r="r" b="b"/>
            <a:pathLst>
              <a:path w="560070" h="646430">
                <a:moveTo>
                  <a:pt x="559612" y="0"/>
                </a:moveTo>
                <a:lnTo>
                  <a:pt x="448513" y="0"/>
                </a:lnTo>
                <a:lnTo>
                  <a:pt x="448513" y="192709"/>
                </a:lnTo>
                <a:lnTo>
                  <a:pt x="339470" y="192709"/>
                </a:lnTo>
                <a:lnTo>
                  <a:pt x="339470" y="281190"/>
                </a:lnTo>
                <a:lnTo>
                  <a:pt x="448513" y="281190"/>
                </a:lnTo>
                <a:lnTo>
                  <a:pt x="448513" y="646036"/>
                </a:lnTo>
                <a:lnTo>
                  <a:pt x="559612" y="646036"/>
                </a:lnTo>
                <a:lnTo>
                  <a:pt x="559612" y="0"/>
                </a:lnTo>
                <a:close/>
              </a:path>
              <a:path w="560070" h="646430">
                <a:moveTo>
                  <a:pt x="264718" y="46634"/>
                </a:moveTo>
                <a:lnTo>
                  <a:pt x="152933" y="46634"/>
                </a:lnTo>
                <a:lnTo>
                  <a:pt x="152933" y="128244"/>
                </a:lnTo>
                <a:lnTo>
                  <a:pt x="151143" y="174687"/>
                </a:lnTo>
                <a:lnTo>
                  <a:pt x="145430" y="220342"/>
                </a:lnTo>
                <a:lnTo>
                  <a:pt x="135281" y="264356"/>
                </a:lnTo>
                <a:lnTo>
                  <a:pt x="120181" y="305877"/>
                </a:lnTo>
                <a:lnTo>
                  <a:pt x="99617" y="344055"/>
                </a:lnTo>
                <a:lnTo>
                  <a:pt x="73075" y="378038"/>
                </a:lnTo>
                <a:lnTo>
                  <a:pt x="40040" y="406973"/>
                </a:lnTo>
                <a:lnTo>
                  <a:pt x="0" y="430009"/>
                </a:lnTo>
                <a:lnTo>
                  <a:pt x="68579" y="518477"/>
                </a:lnTo>
                <a:lnTo>
                  <a:pt x="106957" y="495352"/>
                </a:lnTo>
                <a:lnTo>
                  <a:pt x="139941" y="466631"/>
                </a:lnTo>
                <a:lnTo>
                  <a:pt x="167726" y="432807"/>
                </a:lnTo>
                <a:lnTo>
                  <a:pt x="190508" y="394375"/>
                </a:lnTo>
                <a:lnTo>
                  <a:pt x="208483" y="351828"/>
                </a:lnTo>
                <a:lnTo>
                  <a:pt x="324785" y="351828"/>
                </a:lnTo>
                <a:lnTo>
                  <a:pt x="286366" y="279873"/>
                </a:lnTo>
                <a:lnTo>
                  <a:pt x="273764" y="231992"/>
                </a:lnTo>
                <a:lnTo>
                  <a:pt x="266836" y="181101"/>
                </a:lnTo>
                <a:lnTo>
                  <a:pt x="264718" y="128244"/>
                </a:lnTo>
                <a:lnTo>
                  <a:pt x="264718" y="46634"/>
                </a:lnTo>
                <a:close/>
              </a:path>
              <a:path w="560070" h="646430">
                <a:moveTo>
                  <a:pt x="324785" y="351828"/>
                </a:moveTo>
                <a:lnTo>
                  <a:pt x="208483" y="351828"/>
                </a:lnTo>
                <a:lnTo>
                  <a:pt x="231350" y="400937"/>
                </a:lnTo>
                <a:lnTo>
                  <a:pt x="261289" y="443811"/>
                </a:lnTo>
                <a:lnTo>
                  <a:pt x="298944" y="479611"/>
                </a:lnTo>
                <a:lnTo>
                  <a:pt x="344957" y="507504"/>
                </a:lnTo>
                <a:lnTo>
                  <a:pt x="410794" y="420408"/>
                </a:lnTo>
                <a:lnTo>
                  <a:pt x="366857" y="395010"/>
                </a:lnTo>
                <a:lnTo>
                  <a:pt x="332049" y="362426"/>
                </a:lnTo>
                <a:lnTo>
                  <a:pt x="324785" y="351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46693" y="2635250"/>
            <a:ext cx="539115" cy="641985"/>
          </a:xfrm>
          <a:custGeom>
            <a:avLst/>
            <a:gdLst/>
            <a:ahLst/>
            <a:cxnLst/>
            <a:rect l="l" t="t" r="r" b="b"/>
            <a:pathLst>
              <a:path w="539115" h="641985">
                <a:moveTo>
                  <a:pt x="342900" y="473214"/>
                </a:moveTo>
                <a:lnTo>
                  <a:pt x="222199" y="473214"/>
                </a:lnTo>
                <a:lnTo>
                  <a:pt x="209904" y="495039"/>
                </a:lnTo>
                <a:lnTo>
                  <a:pt x="186383" y="516469"/>
                </a:lnTo>
                <a:lnTo>
                  <a:pt x="149465" y="535627"/>
                </a:lnTo>
                <a:lnTo>
                  <a:pt x="96977" y="550638"/>
                </a:lnTo>
                <a:lnTo>
                  <a:pt x="26746" y="559625"/>
                </a:lnTo>
                <a:lnTo>
                  <a:pt x="61722" y="641921"/>
                </a:lnTo>
                <a:lnTo>
                  <a:pt x="123405" y="633790"/>
                </a:lnTo>
                <a:lnTo>
                  <a:pt x="176135" y="620491"/>
                </a:lnTo>
                <a:lnTo>
                  <a:pt x="220174" y="602616"/>
                </a:lnTo>
                <a:lnTo>
                  <a:pt x="255786" y="580759"/>
                </a:lnTo>
                <a:lnTo>
                  <a:pt x="283235" y="555510"/>
                </a:lnTo>
                <a:lnTo>
                  <a:pt x="507860" y="555510"/>
                </a:lnTo>
                <a:lnTo>
                  <a:pt x="469932" y="550507"/>
                </a:lnTo>
                <a:lnTo>
                  <a:pt x="417665" y="535232"/>
                </a:lnTo>
                <a:lnTo>
                  <a:pt x="380343" y="515876"/>
                </a:lnTo>
                <a:lnTo>
                  <a:pt x="356057" y="494512"/>
                </a:lnTo>
                <a:lnTo>
                  <a:pt x="342900" y="473214"/>
                </a:lnTo>
                <a:close/>
              </a:path>
              <a:path w="539115" h="641985">
                <a:moveTo>
                  <a:pt x="507860" y="555510"/>
                </a:moveTo>
                <a:lnTo>
                  <a:pt x="283235" y="555510"/>
                </a:lnTo>
                <a:lnTo>
                  <a:pt x="310612" y="580824"/>
                </a:lnTo>
                <a:lnTo>
                  <a:pt x="346055" y="602814"/>
                </a:lnTo>
                <a:lnTo>
                  <a:pt x="389893" y="620787"/>
                </a:lnTo>
                <a:lnTo>
                  <a:pt x="442457" y="634054"/>
                </a:lnTo>
                <a:lnTo>
                  <a:pt x="504075" y="641921"/>
                </a:lnTo>
                <a:lnTo>
                  <a:pt x="539051" y="559625"/>
                </a:lnTo>
                <a:lnTo>
                  <a:pt x="507860" y="555510"/>
                </a:lnTo>
                <a:close/>
              </a:path>
              <a:path w="539115" h="641985">
                <a:moveTo>
                  <a:pt x="513676" y="391604"/>
                </a:moveTo>
                <a:lnTo>
                  <a:pt x="52120" y="391604"/>
                </a:lnTo>
                <a:lnTo>
                  <a:pt x="52120" y="473214"/>
                </a:lnTo>
                <a:lnTo>
                  <a:pt x="513676" y="473214"/>
                </a:lnTo>
                <a:lnTo>
                  <a:pt x="513676" y="391604"/>
                </a:lnTo>
                <a:close/>
              </a:path>
              <a:path w="539115" h="641985">
                <a:moveTo>
                  <a:pt x="339483" y="345655"/>
                </a:moveTo>
                <a:lnTo>
                  <a:pt x="226326" y="345655"/>
                </a:lnTo>
                <a:lnTo>
                  <a:pt x="226326" y="391604"/>
                </a:lnTo>
                <a:lnTo>
                  <a:pt x="339483" y="391604"/>
                </a:lnTo>
                <a:lnTo>
                  <a:pt x="339483" y="345655"/>
                </a:lnTo>
                <a:close/>
              </a:path>
              <a:path w="539115" h="641985">
                <a:moveTo>
                  <a:pt x="506806" y="0"/>
                </a:moveTo>
                <a:lnTo>
                  <a:pt x="395706" y="0"/>
                </a:lnTo>
                <a:lnTo>
                  <a:pt x="395706" y="362115"/>
                </a:lnTo>
                <a:lnTo>
                  <a:pt x="506806" y="362115"/>
                </a:lnTo>
                <a:lnTo>
                  <a:pt x="506806" y="0"/>
                </a:lnTo>
                <a:close/>
              </a:path>
              <a:path w="539115" h="641985">
                <a:moveTo>
                  <a:pt x="318211" y="36360"/>
                </a:moveTo>
                <a:lnTo>
                  <a:pt x="0" y="36360"/>
                </a:lnTo>
                <a:lnTo>
                  <a:pt x="0" y="313423"/>
                </a:lnTo>
                <a:lnTo>
                  <a:pt x="318211" y="313423"/>
                </a:lnTo>
                <a:lnTo>
                  <a:pt x="318211" y="227685"/>
                </a:lnTo>
                <a:lnTo>
                  <a:pt x="109054" y="227685"/>
                </a:lnTo>
                <a:lnTo>
                  <a:pt x="109054" y="122072"/>
                </a:lnTo>
                <a:lnTo>
                  <a:pt x="318211" y="122072"/>
                </a:lnTo>
                <a:lnTo>
                  <a:pt x="318211" y="36360"/>
                </a:lnTo>
                <a:close/>
              </a:path>
              <a:path w="539115" h="641985">
                <a:moveTo>
                  <a:pt x="318211" y="122072"/>
                </a:moveTo>
                <a:lnTo>
                  <a:pt x="209854" y="122072"/>
                </a:lnTo>
                <a:lnTo>
                  <a:pt x="209854" y="227685"/>
                </a:lnTo>
                <a:lnTo>
                  <a:pt x="318211" y="227685"/>
                </a:lnTo>
                <a:lnTo>
                  <a:pt x="318211" y="122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36050" y="2634564"/>
            <a:ext cx="542925" cy="642620"/>
          </a:xfrm>
          <a:custGeom>
            <a:avLst/>
            <a:gdLst/>
            <a:ahLst/>
            <a:cxnLst/>
            <a:rect l="l" t="t" r="r" b="b"/>
            <a:pathLst>
              <a:path w="542925" h="642620">
                <a:moveTo>
                  <a:pt x="542467" y="0"/>
                </a:moveTo>
                <a:lnTo>
                  <a:pt x="431368" y="0"/>
                </a:lnTo>
                <a:lnTo>
                  <a:pt x="431368" y="642607"/>
                </a:lnTo>
                <a:lnTo>
                  <a:pt x="542467" y="642607"/>
                </a:lnTo>
                <a:lnTo>
                  <a:pt x="542467" y="0"/>
                </a:lnTo>
                <a:close/>
              </a:path>
              <a:path w="542925" h="642620">
                <a:moveTo>
                  <a:pt x="350443" y="65150"/>
                </a:moveTo>
                <a:lnTo>
                  <a:pt x="37033" y="65150"/>
                </a:lnTo>
                <a:lnTo>
                  <a:pt x="37033" y="152260"/>
                </a:lnTo>
                <a:lnTo>
                  <a:pt x="237286" y="152260"/>
                </a:lnTo>
                <a:lnTo>
                  <a:pt x="229509" y="200864"/>
                </a:lnTo>
                <a:lnTo>
                  <a:pt x="216605" y="245602"/>
                </a:lnTo>
                <a:lnTo>
                  <a:pt x="198011" y="286851"/>
                </a:lnTo>
                <a:lnTo>
                  <a:pt x="173164" y="324991"/>
                </a:lnTo>
                <a:lnTo>
                  <a:pt x="141502" y="360399"/>
                </a:lnTo>
                <a:lnTo>
                  <a:pt x="102462" y="393452"/>
                </a:lnTo>
                <a:lnTo>
                  <a:pt x="55482" y="424531"/>
                </a:lnTo>
                <a:lnTo>
                  <a:pt x="0" y="454012"/>
                </a:lnTo>
                <a:lnTo>
                  <a:pt x="57607" y="540423"/>
                </a:lnTo>
                <a:lnTo>
                  <a:pt x="112927" y="511321"/>
                </a:lnTo>
                <a:lnTo>
                  <a:pt x="161213" y="480263"/>
                </a:lnTo>
                <a:lnTo>
                  <a:pt x="202889" y="447261"/>
                </a:lnTo>
                <a:lnTo>
                  <a:pt x="238378" y="412330"/>
                </a:lnTo>
                <a:lnTo>
                  <a:pt x="268105" y="375484"/>
                </a:lnTo>
                <a:lnTo>
                  <a:pt x="292493" y="336738"/>
                </a:lnTo>
                <a:lnTo>
                  <a:pt x="311966" y="296106"/>
                </a:lnTo>
                <a:lnTo>
                  <a:pt x="326948" y="253602"/>
                </a:lnTo>
                <a:lnTo>
                  <a:pt x="337863" y="209240"/>
                </a:lnTo>
                <a:lnTo>
                  <a:pt x="345135" y="163035"/>
                </a:lnTo>
                <a:lnTo>
                  <a:pt x="349187" y="115000"/>
                </a:lnTo>
                <a:lnTo>
                  <a:pt x="350443" y="65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9041" y="2644165"/>
            <a:ext cx="584200" cy="633095"/>
          </a:xfrm>
          <a:custGeom>
            <a:avLst/>
            <a:gdLst/>
            <a:ahLst/>
            <a:cxnLst/>
            <a:rect l="l" t="t" r="r" b="b"/>
            <a:pathLst>
              <a:path w="584200" h="633095">
                <a:moveTo>
                  <a:pt x="288721" y="391604"/>
                </a:moveTo>
                <a:lnTo>
                  <a:pt x="223720" y="395211"/>
                </a:lnTo>
                <a:lnTo>
                  <a:pt x="168529" y="405828"/>
                </a:lnTo>
                <a:lnTo>
                  <a:pt x="124044" y="423151"/>
                </a:lnTo>
                <a:lnTo>
                  <a:pt x="91160" y="446874"/>
                </a:lnTo>
                <a:lnTo>
                  <a:pt x="63779" y="512305"/>
                </a:lnTo>
                <a:lnTo>
                  <a:pt x="70777" y="547916"/>
                </a:lnTo>
                <a:lnTo>
                  <a:pt x="124129" y="601459"/>
                </a:lnTo>
                <a:lnTo>
                  <a:pt x="168732" y="618782"/>
                </a:lnTo>
                <a:lnTo>
                  <a:pt x="224116" y="629399"/>
                </a:lnTo>
                <a:lnTo>
                  <a:pt x="289407" y="633006"/>
                </a:lnTo>
                <a:lnTo>
                  <a:pt x="354404" y="629399"/>
                </a:lnTo>
                <a:lnTo>
                  <a:pt x="409594" y="618782"/>
                </a:lnTo>
                <a:lnTo>
                  <a:pt x="454080" y="601459"/>
                </a:lnTo>
                <a:lnTo>
                  <a:pt x="486965" y="577735"/>
                </a:lnTo>
                <a:lnTo>
                  <a:pt x="506382" y="549338"/>
                </a:lnTo>
                <a:lnTo>
                  <a:pt x="288721" y="549338"/>
                </a:lnTo>
                <a:lnTo>
                  <a:pt x="238447" y="547313"/>
                </a:lnTo>
                <a:lnTo>
                  <a:pt x="203414" y="540851"/>
                </a:lnTo>
                <a:lnTo>
                  <a:pt x="182913" y="529375"/>
                </a:lnTo>
                <a:lnTo>
                  <a:pt x="176237" y="512305"/>
                </a:lnTo>
                <a:lnTo>
                  <a:pt x="182924" y="494945"/>
                </a:lnTo>
                <a:lnTo>
                  <a:pt x="203500" y="483501"/>
                </a:lnTo>
                <a:lnTo>
                  <a:pt x="238736" y="477200"/>
                </a:lnTo>
                <a:lnTo>
                  <a:pt x="289407" y="475272"/>
                </a:lnTo>
                <a:lnTo>
                  <a:pt x="506377" y="475272"/>
                </a:lnTo>
                <a:lnTo>
                  <a:pt x="486940" y="446874"/>
                </a:lnTo>
                <a:lnTo>
                  <a:pt x="453994" y="423151"/>
                </a:lnTo>
                <a:lnTo>
                  <a:pt x="409391" y="405828"/>
                </a:lnTo>
                <a:lnTo>
                  <a:pt x="354008" y="395211"/>
                </a:lnTo>
                <a:lnTo>
                  <a:pt x="288721" y="391604"/>
                </a:lnTo>
                <a:close/>
              </a:path>
              <a:path w="584200" h="633095">
                <a:moveTo>
                  <a:pt x="506377" y="475272"/>
                </a:moveTo>
                <a:lnTo>
                  <a:pt x="289407" y="475272"/>
                </a:lnTo>
                <a:lnTo>
                  <a:pt x="339674" y="477200"/>
                </a:lnTo>
                <a:lnTo>
                  <a:pt x="374703" y="483501"/>
                </a:lnTo>
                <a:lnTo>
                  <a:pt x="395202" y="494945"/>
                </a:lnTo>
                <a:lnTo>
                  <a:pt x="401878" y="512305"/>
                </a:lnTo>
                <a:lnTo>
                  <a:pt x="395192" y="529375"/>
                </a:lnTo>
                <a:lnTo>
                  <a:pt x="374618" y="540851"/>
                </a:lnTo>
                <a:lnTo>
                  <a:pt x="339385" y="547313"/>
                </a:lnTo>
                <a:lnTo>
                  <a:pt x="288721" y="549338"/>
                </a:lnTo>
                <a:lnTo>
                  <a:pt x="506382" y="549338"/>
                </a:lnTo>
                <a:lnTo>
                  <a:pt x="507354" y="547916"/>
                </a:lnTo>
                <a:lnTo>
                  <a:pt x="514350" y="512305"/>
                </a:lnTo>
                <a:lnTo>
                  <a:pt x="507351" y="476694"/>
                </a:lnTo>
                <a:lnTo>
                  <a:pt x="506377" y="475272"/>
                </a:lnTo>
                <a:close/>
              </a:path>
              <a:path w="584200" h="633095">
                <a:moveTo>
                  <a:pt x="180365" y="0"/>
                </a:moveTo>
                <a:lnTo>
                  <a:pt x="69265" y="0"/>
                </a:lnTo>
                <a:lnTo>
                  <a:pt x="69265" y="227012"/>
                </a:lnTo>
                <a:lnTo>
                  <a:pt x="519150" y="227012"/>
                </a:lnTo>
                <a:lnTo>
                  <a:pt x="519150" y="140589"/>
                </a:lnTo>
                <a:lnTo>
                  <a:pt x="180365" y="140589"/>
                </a:lnTo>
                <a:lnTo>
                  <a:pt x="180365" y="0"/>
                </a:lnTo>
                <a:close/>
              </a:path>
              <a:path w="584200" h="633095">
                <a:moveTo>
                  <a:pt x="583628" y="272275"/>
                </a:moveTo>
                <a:lnTo>
                  <a:pt x="0" y="272275"/>
                </a:lnTo>
                <a:lnTo>
                  <a:pt x="0" y="359371"/>
                </a:lnTo>
                <a:lnTo>
                  <a:pt x="583628" y="359371"/>
                </a:lnTo>
                <a:lnTo>
                  <a:pt x="583628" y="272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1987" y="2669548"/>
            <a:ext cx="582295" cy="609600"/>
          </a:xfrm>
          <a:custGeom>
            <a:avLst/>
            <a:gdLst/>
            <a:ahLst/>
            <a:cxnLst/>
            <a:rect l="l" t="t" r="r" b="b"/>
            <a:pathLst>
              <a:path w="582295" h="609600">
                <a:moveTo>
                  <a:pt x="518477" y="0"/>
                </a:moveTo>
                <a:lnTo>
                  <a:pt x="63093" y="0"/>
                </a:lnTo>
                <a:lnTo>
                  <a:pt x="63093" y="87096"/>
                </a:lnTo>
                <a:lnTo>
                  <a:pt x="409435" y="87096"/>
                </a:lnTo>
                <a:lnTo>
                  <a:pt x="408503" y="127901"/>
                </a:lnTo>
                <a:lnTo>
                  <a:pt x="406092" y="171792"/>
                </a:lnTo>
                <a:lnTo>
                  <a:pt x="401237" y="219798"/>
                </a:lnTo>
                <a:lnTo>
                  <a:pt x="392976" y="272948"/>
                </a:lnTo>
                <a:lnTo>
                  <a:pt x="0" y="272948"/>
                </a:lnTo>
                <a:lnTo>
                  <a:pt x="0" y="361416"/>
                </a:lnTo>
                <a:lnTo>
                  <a:pt x="231127" y="361416"/>
                </a:lnTo>
                <a:lnTo>
                  <a:pt x="231127" y="608990"/>
                </a:lnTo>
                <a:lnTo>
                  <a:pt x="343598" y="608990"/>
                </a:lnTo>
                <a:lnTo>
                  <a:pt x="343598" y="361416"/>
                </a:lnTo>
                <a:lnTo>
                  <a:pt x="582256" y="361416"/>
                </a:lnTo>
                <a:lnTo>
                  <a:pt x="582256" y="272948"/>
                </a:lnTo>
                <a:lnTo>
                  <a:pt x="502704" y="272948"/>
                </a:lnTo>
                <a:lnTo>
                  <a:pt x="511823" y="210079"/>
                </a:lnTo>
                <a:lnTo>
                  <a:pt x="516505" y="154219"/>
                </a:lnTo>
                <a:lnTo>
                  <a:pt x="518231" y="103887"/>
                </a:lnTo>
                <a:lnTo>
                  <a:pt x="518477" y="57607"/>
                </a:lnTo>
                <a:lnTo>
                  <a:pt x="518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24987" y="2632513"/>
            <a:ext cx="554990" cy="636905"/>
          </a:xfrm>
          <a:custGeom>
            <a:avLst/>
            <a:gdLst/>
            <a:ahLst/>
            <a:cxnLst/>
            <a:rect l="l" t="t" r="r" b="b"/>
            <a:pathLst>
              <a:path w="554990" h="636904">
                <a:moveTo>
                  <a:pt x="219455" y="453313"/>
                </a:moveTo>
                <a:lnTo>
                  <a:pt x="108356" y="453313"/>
                </a:lnTo>
                <a:lnTo>
                  <a:pt x="108356" y="636422"/>
                </a:lnTo>
                <a:lnTo>
                  <a:pt x="554812" y="636422"/>
                </a:lnTo>
                <a:lnTo>
                  <a:pt x="554812" y="549338"/>
                </a:lnTo>
                <a:lnTo>
                  <a:pt x="219455" y="549338"/>
                </a:lnTo>
                <a:lnTo>
                  <a:pt x="219455" y="453313"/>
                </a:lnTo>
                <a:close/>
              </a:path>
              <a:path w="554990" h="636904">
                <a:moveTo>
                  <a:pt x="541096" y="2730"/>
                </a:moveTo>
                <a:lnTo>
                  <a:pt x="429996" y="2730"/>
                </a:lnTo>
                <a:lnTo>
                  <a:pt x="429996" y="156362"/>
                </a:lnTo>
                <a:lnTo>
                  <a:pt x="360044" y="156362"/>
                </a:lnTo>
                <a:lnTo>
                  <a:pt x="360044" y="243459"/>
                </a:lnTo>
                <a:lnTo>
                  <a:pt x="429996" y="243459"/>
                </a:lnTo>
                <a:lnTo>
                  <a:pt x="429996" y="295579"/>
                </a:lnTo>
                <a:lnTo>
                  <a:pt x="360044" y="295579"/>
                </a:lnTo>
                <a:lnTo>
                  <a:pt x="360044" y="382676"/>
                </a:lnTo>
                <a:lnTo>
                  <a:pt x="429996" y="382676"/>
                </a:lnTo>
                <a:lnTo>
                  <a:pt x="429996" y="492404"/>
                </a:lnTo>
                <a:lnTo>
                  <a:pt x="541096" y="492404"/>
                </a:lnTo>
                <a:lnTo>
                  <a:pt x="541096" y="2730"/>
                </a:lnTo>
                <a:close/>
              </a:path>
              <a:path w="554990" h="636904">
                <a:moveTo>
                  <a:pt x="179679" y="165963"/>
                </a:moveTo>
                <a:lnTo>
                  <a:pt x="129725" y="172058"/>
                </a:lnTo>
                <a:lnTo>
                  <a:pt x="87377" y="189379"/>
                </a:lnTo>
                <a:lnTo>
                  <a:pt x="54643" y="216476"/>
                </a:lnTo>
                <a:lnTo>
                  <a:pt x="33531" y="251902"/>
                </a:lnTo>
                <a:lnTo>
                  <a:pt x="26047" y="294208"/>
                </a:lnTo>
                <a:lnTo>
                  <a:pt x="33531" y="336250"/>
                </a:lnTo>
                <a:lnTo>
                  <a:pt x="54643" y="371643"/>
                </a:lnTo>
                <a:lnTo>
                  <a:pt x="87377" y="398839"/>
                </a:lnTo>
                <a:lnTo>
                  <a:pt x="129725" y="416291"/>
                </a:lnTo>
                <a:lnTo>
                  <a:pt x="179679" y="422452"/>
                </a:lnTo>
                <a:lnTo>
                  <a:pt x="229961" y="416291"/>
                </a:lnTo>
                <a:lnTo>
                  <a:pt x="272505" y="398839"/>
                </a:lnTo>
                <a:lnTo>
                  <a:pt x="305337" y="371643"/>
                </a:lnTo>
                <a:lnTo>
                  <a:pt x="325379" y="338099"/>
                </a:lnTo>
                <a:lnTo>
                  <a:pt x="179679" y="338099"/>
                </a:lnTo>
                <a:lnTo>
                  <a:pt x="159805" y="335484"/>
                </a:lnTo>
                <a:lnTo>
                  <a:pt x="144178" y="327469"/>
                </a:lnTo>
                <a:lnTo>
                  <a:pt x="133954" y="313796"/>
                </a:lnTo>
                <a:lnTo>
                  <a:pt x="130289" y="294208"/>
                </a:lnTo>
                <a:lnTo>
                  <a:pt x="133954" y="274512"/>
                </a:lnTo>
                <a:lnTo>
                  <a:pt x="144178" y="260604"/>
                </a:lnTo>
                <a:lnTo>
                  <a:pt x="159805" y="252352"/>
                </a:lnTo>
                <a:lnTo>
                  <a:pt x="179679" y="249631"/>
                </a:lnTo>
                <a:lnTo>
                  <a:pt x="325128" y="249631"/>
                </a:lnTo>
                <a:lnTo>
                  <a:pt x="305337" y="216476"/>
                </a:lnTo>
                <a:lnTo>
                  <a:pt x="272505" y="189379"/>
                </a:lnTo>
                <a:lnTo>
                  <a:pt x="229961" y="172058"/>
                </a:lnTo>
                <a:lnTo>
                  <a:pt x="179679" y="165963"/>
                </a:lnTo>
                <a:close/>
              </a:path>
              <a:path w="554990" h="636904">
                <a:moveTo>
                  <a:pt x="325128" y="249631"/>
                </a:moveTo>
                <a:lnTo>
                  <a:pt x="179679" y="249631"/>
                </a:lnTo>
                <a:lnTo>
                  <a:pt x="199935" y="252352"/>
                </a:lnTo>
                <a:lnTo>
                  <a:pt x="215758" y="260604"/>
                </a:lnTo>
                <a:lnTo>
                  <a:pt x="226055" y="274512"/>
                </a:lnTo>
                <a:lnTo>
                  <a:pt x="229730" y="294208"/>
                </a:lnTo>
                <a:lnTo>
                  <a:pt x="226055" y="313796"/>
                </a:lnTo>
                <a:lnTo>
                  <a:pt x="215758" y="327469"/>
                </a:lnTo>
                <a:lnTo>
                  <a:pt x="199935" y="335484"/>
                </a:lnTo>
                <a:lnTo>
                  <a:pt x="179679" y="338099"/>
                </a:lnTo>
                <a:lnTo>
                  <a:pt x="325379" y="338099"/>
                </a:lnTo>
                <a:lnTo>
                  <a:pt x="326484" y="336250"/>
                </a:lnTo>
                <a:lnTo>
                  <a:pt x="333971" y="294208"/>
                </a:lnTo>
                <a:lnTo>
                  <a:pt x="326484" y="251902"/>
                </a:lnTo>
                <a:lnTo>
                  <a:pt x="325128" y="249631"/>
                </a:lnTo>
                <a:close/>
              </a:path>
              <a:path w="554990" h="636904">
                <a:moveTo>
                  <a:pt x="349072" y="63779"/>
                </a:moveTo>
                <a:lnTo>
                  <a:pt x="0" y="63779"/>
                </a:lnTo>
                <a:lnTo>
                  <a:pt x="0" y="149504"/>
                </a:lnTo>
                <a:lnTo>
                  <a:pt x="349072" y="149504"/>
                </a:lnTo>
                <a:lnTo>
                  <a:pt x="349072" y="63779"/>
                </a:lnTo>
                <a:close/>
              </a:path>
              <a:path w="554990" h="636904">
                <a:moveTo>
                  <a:pt x="235915" y="0"/>
                </a:moveTo>
                <a:lnTo>
                  <a:pt x="124815" y="0"/>
                </a:lnTo>
                <a:lnTo>
                  <a:pt x="124815" y="63779"/>
                </a:lnTo>
                <a:lnTo>
                  <a:pt x="235915" y="63779"/>
                </a:lnTo>
                <a:lnTo>
                  <a:pt x="2359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0"/>
            <a:ext cx="121523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4315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353373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64177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19156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169EFF-A2F9-074B-A630-236FDF32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94" y="5549856"/>
            <a:ext cx="5994206" cy="823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703592-3491-8547-83AD-DE8AF23C2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24"/>
          <a:stretch/>
        </p:blipFill>
        <p:spPr>
          <a:xfrm>
            <a:off x="290805" y="1804563"/>
            <a:ext cx="4944135" cy="15049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82C2E9-04DC-F940-9E2C-98C9F12309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9"/>
          <a:stretch/>
        </p:blipFill>
        <p:spPr>
          <a:xfrm>
            <a:off x="333806" y="3873485"/>
            <a:ext cx="5381194" cy="1651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CC11A-97DE-014D-8567-E9BBDDD6A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444"/>
          <a:stretch/>
        </p:blipFill>
        <p:spPr>
          <a:xfrm>
            <a:off x="333806" y="5949144"/>
            <a:ext cx="5381194" cy="90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F06D2-3531-4B4A-AD1D-3E9AD43C3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758602"/>
            <a:ext cx="6096000" cy="31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58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0E4471-AC02-FC4A-9301-79D59D24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859637"/>
            <a:ext cx="5408877" cy="38486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B1B831-D1BA-BE4F-A42D-F1068165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78" y="1859637"/>
            <a:ext cx="2985284" cy="22155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638B34-CCB4-EC40-BC56-2401C91F3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071" y="4231370"/>
            <a:ext cx="2413191" cy="21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8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4" y="234695"/>
            <a:ext cx="12143219" cy="48188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225287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242825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342900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 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226285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058719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필터를 통해 사용자가 원하는 상품 목록을 화면에 표시합니다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Controller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의 입력은 필터 조건이며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화면에 전달하는 객체는 상품 목록 리스트입니다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목록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&amp;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필터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BCBC84-5A5C-48A1-B374-91F06FF0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4" y="1576034"/>
            <a:ext cx="4708833" cy="578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A11B33-6374-42D2-9B22-FA12043C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05" y="2775398"/>
            <a:ext cx="4410449" cy="453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AAF445-FA48-40D9-B06A-0F90B648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05" y="3745155"/>
            <a:ext cx="5491344" cy="28928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6DDED-47F8-46CB-8FFD-778016A62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635" y="1522716"/>
            <a:ext cx="4514865" cy="33875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624D44-BE86-496E-B185-AAF9DC3CE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635" y="5413338"/>
            <a:ext cx="4659906" cy="11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필터를 통해 사용자가 원하는 상품 목록을 화면에 표시합니다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카테고리 입력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		2)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가격대 설정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		3)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필터링 된 상품 목록 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목록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&amp;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필터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47EC46-A842-4D0F-ACBE-9531E435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" y="1919681"/>
            <a:ext cx="5461100" cy="38772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F8186E-44E9-4262-8E14-C62119360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24"/>
          <a:stretch/>
        </p:blipFill>
        <p:spPr>
          <a:xfrm>
            <a:off x="6096000" y="2124934"/>
            <a:ext cx="5571119" cy="33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64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270641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3709037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00558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가격 혹은 상품명으로 오름차순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내림차순 정렬한 뒤 상품 목록을 호출합니다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Controller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의 입력은 정렬 조건이며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화면에 전달하는 객체는 상품 목록 리스트입니다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정렬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4B1D34-D5DF-4A88-8451-1DF95F93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67" y="1935474"/>
            <a:ext cx="5224163" cy="29870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96D9EF-B508-45DD-99E0-C410830E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06" y="1949560"/>
            <a:ext cx="4925112" cy="562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E05D9C-A61E-43C1-9B65-5FDF2D64F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6" y="3096343"/>
            <a:ext cx="3915321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7DB510-DD64-440D-8C0A-4FAC24EBE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79" y="4116530"/>
            <a:ext cx="3924848" cy="619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89C3B-2586-418E-A121-5A09FBFCC595}"/>
              </a:ext>
            </a:extLst>
          </p:cNvPr>
          <p:cNvSpPr txBox="1"/>
          <p:nvPr/>
        </p:nvSpPr>
        <p:spPr>
          <a:xfrm>
            <a:off x="296304" y="4863973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VO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8F35FC-C208-40B8-9AC6-D670F5416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70" y="5157895"/>
            <a:ext cx="3562847" cy="1428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08C265-C89C-409D-A24B-2A3A6B7C7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9795" y="5339677"/>
            <a:ext cx="4659906" cy="11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36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가격 혹은 상품명으로 오름차순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내림차순 정렬한 뒤 상품 목록을 호출합니다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정렬 조건 입력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sortInfo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		2)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정렬된 상품 목록 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정렬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3F7413-E6C5-4FE7-B400-12DD0997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6" y="2145824"/>
            <a:ext cx="5191850" cy="485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391A50-10A8-4F13-A968-E2AC19D2F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71"/>
          <a:stretch/>
        </p:blipFill>
        <p:spPr>
          <a:xfrm>
            <a:off x="6135569" y="2095808"/>
            <a:ext cx="5403517" cy="24097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C78BB3-43AA-439F-9944-A1E933987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5" y="3033793"/>
            <a:ext cx="5172797" cy="476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2791C8-BFFE-4D86-8874-416AC5D49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00235"/>
            <a:ext cx="5624194" cy="12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6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717" y="0"/>
                </a:moveTo>
                <a:lnTo>
                  <a:pt x="0" y="0"/>
                </a:lnTo>
                <a:lnTo>
                  <a:pt x="0" y="6858000"/>
                </a:lnTo>
                <a:lnTo>
                  <a:pt x="12190717" y="6858000"/>
                </a:lnTo>
                <a:lnTo>
                  <a:pt x="12190717" y="0"/>
                </a:lnTo>
                <a:close/>
              </a:path>
            </a:pathLst>
          </a:custGeom>
          <a:solidFill>
            <a:srgbClr val="F4B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662" y="1989328"/>
            <a:ext cx="5032241" cy="48686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50503" y="1827855"/>
            <a:ext cx="537210" cy="645160"/>
          </a:xfrm>
          <a:custGeom>
            <a:avLst/>
            <a:gdLst/>
            <a:ahLst/>
            <a:cxnLst/>
            <a:rect l="l" t="t" r="r" b="b"/>
            <a:pathLst>
              <a:path w="537209" h="645160">
                <a:moveTo>
                  <a:pt x="536994" y="306552"/>
                </a:moveTo>
                <a:lnTo>
                  <a:pt x="425881" y="306552"/>
                </a:lnTo>
                <a:lnTo>
                  <a:pt x="425881" y="382676"/>
                </a:lnTo>
                <a:lnTo>
                  <a:pt x="536994" y="382676"/>
                </a:lnTo>
                <a:lnTo>
                  <a:pt x="536994" y="306552"/>
                </a:lnTo>
                <a:close/>
              </a:path>
              <a:path w="537209" h="645160">
                <a:moveTo>
                  <a:pt x="172135" y="32232"/>
                </a:moveTo>
                <a:lnTo>
                  <a:pt x="125809" y="37744"/>
                </a:lnTo>
                <a:lnTo>
                  <a:pt x="84531" y="53466"/>
                </a:lnTo>
                <a:lnTo>
                  <a:pt x="49806" y="78181"/>
                </a:lnTo>
                <a:lnTo>
                  <a:pt x="23139" y="110667"/>
                </a:lnTo>
                <a:lnTo>
                  <a:pt x="6035" y="149707"/>
                </a:lnTo>
                <a:lnTo>
                  <a:pt x="0" y="194081"/>
                </a:lnTo>
                <a:lnTo>
                  <a:pt x="6035" y="238744"/>
                </a:lnTo>
                <a:lnTo>
                  <a:pt x="23139" y="277977"/>
                </a:lnTo>
                <a:lnTo>
                  <a:pt x="49806" y="310581"/>
                </a:lnTo>
                <a:lnTo>
                  <a:pt x="84531" y="335356"/>
                </a:lnTo>
                <a:lnTo>
                  <a:pt x="125809" y="351101"/>
                </a:lnTo>
                <a:lnTo>
                  <a:pt x="172135" y="356615"/>
                </a:lnTo>
                <a:lnTo>
                  <a:pt x="208826" y="353133"/>
                </a:lnTo>
                <a:lnTo>
                  <a:pt x="242430" y="343157"/>
                </a:lnTo>
                <a:lnTo>
                  <a:pt x="272434" y="327394"/>
                </a:lnTo>
                <a:lnTo>
                  <a:pt x="298322" y="306552"/>
                </a:lnTo>
                <a:lnTo>
                  <a:pt x="536994" y="306552"/>
                </a:lnTo>
                <a:lnTo>
                  <a:pt x="536994" y="262661"/>
                </a:lnTo>
                <a:lnTo>
                  <a:pt x="172135" y="262661"/>
                </a:lnTo>
                <a:lnTo>
                  <a:pt x="145432" y="258407"/>
                </a:lnTo>
                <a:lnTo>
                  <a:pt x="124129" y="245602"/>
                </a:lnTo>
                <a:lnTo>
                  <a:pt x="110028" y="224181"/>
                </a:lnTo>
                <a:lnTo>
                  <a:pt x="104927" y="194081"/>
                </a:lnTo>
                <a:lnTo>
                  <a:pt x="110028" y="164377"/>
                </a:lnTo>
                <a:lnTo>
                  <a:pt x="124129" y="143160"/>
                </a:lnTo>
                <a:lnTo>
                  <a:pt x="145432" y="130430"/>
                </a:lnTo>
                <a:lnTo>
                  <a:pt x="172135" y="126187"/>
                </a:lnTo>
                <a:lnTo>
                  <a:pt x="536994" y="126187"/>
                </a:lnTo>
                <a:lnTo>
                  <a:pt x="536994" y="82295"/>
                </a:lnTo>
                <a:lnTo>
                  <a:pt x="299008" y="82295"/>
                </a:lnTo>
                <a:lnTo>
                  <a:pt x="273012" y="61164"/>
                </a:lnTo>
                <a:lnTo>
                  <a:pt x="242773" y="45434"/>
                </a:lnTo>
                <a:lnTo>
                  <a:pt x="208933" y="35618"/>
                </a:lnTo>
                <a:lnTo>
                  <a:pt x="172135" y="32232"/>
                </a:lnTo>
                <a:close/>
              </a:path>
              <a:path w="537209" h="645160">
                <a:moveTo>
                  <a:pt x="536994" y="126187"/>
                </a:moveTo>
                <a:lnTo>
                  <a:pt x="172135" y="126187"/>
                </a:lnTo>
                <a:lnTo>
                  <a:pt x="198839" y="130430"/>
                </a:lnTo>
                <a:lnTo>
                  <a:pt x="220141" y="143160"/>
                </a:lnTo>
                <a:lnTo>
                  <a:pt x="234243" y="164377"/>
                </a:lnTo>
                <a:lnTo>
                  <a:pt x="239344" y="194081"/>
                </a:lnTo>
                <a:lnTo>
                  <a:pt x="234243" y="224181"/>
                </a:lnTo>
                <a:lnTo>
                  <a:pt x="220141" y="245602"/>
                </a:lnTo>
                <a:lnTo>
                  <a:pt x="198839" y="258407"/>
                </a:lnTo>
                <a:lnTo>
                  <a:pt x="172135" y="262661"/>
                </a:lnTo>
                <a:lnTo>
                  <a:pt x="536994" y="262661"/>
                </a:lnTo>
                <a:lnTo>
                  <a:pt x="536994" y="219455"/>
                </a:lnTo>
                <a:lnTo>
                  <a:pt x="342214" y="219455"/>
                </a:lnTo>
                <a:lnTo>
                  <a:pt x="343114" y="213176"/>
                </a:lnTo>
                <a:lnTo>
                  <a:pt x="343757" y="206768"/>
                </a:lnTo>
                <a:lnTo>
                  <a:pt x="344143" y="200360"/>
                </a:lnTo>
                <a:lnTo>
                  <a:pt x="344271" y="194081"/>
                </a:lnTo>
                <a:lnTo>
                  <a:pt x="344271" y="185851"/>
                </a:lnTo>
                <a:lnTo>
                  <a:pt x="343585" y="177622"/>
                </a:lnTo>
                <a:lnTo>
                  <a:pt x="342214" y="169392"/>
                </a:lnTo>
                <a:lnTo>
                  <a:pt x="536994" y="169392"/>
                </a:lnTo>
                <a:lnTo>
                  <a:pt x="536994" y="126187"/>
                </a:lnTo>
                <a:close/>
              </a:path>
              <a:path w="537209" h="645160">
                <a:moveTo>
                  <a:pt x="536994" y="169392"/>
                </a:moveTo>
                <a:lnTo>
                  <a:pt x="425881" y="169392"/>
                </a:lnTo>
                <a:lnTo>
                  <a:pt x="425881" y="219455"/>
                </a:lnTo>
                <a:lnTo>
                  <a:pt x="536994" y="219455"/>
                </a:lnTo>
                <a:lnTo>
                  <a:pt x="536994" y="169392"/>
                </a:lnTo>
                <a:close/>
              </a:path>
              <a:path w="537209" h="645160">
                <a:moveTo>
                  <a:pt x="536994" y="0"/>
                </a:moveTo>
                <a:lnTo>
                  <a:pt x="425881" y="673"/>
                </a:lnTo>
                <a:lnTo>
                  <a:pt x="425881" y="82295"/>
                </a:lnTo>
                <a:lnTo>
                  <a:pt x="536994" y="82295"/>
                </a:lnTo>
                <a:lnTo>
                  <a:pt x="536994" y="0"/>
                </a:lnTo>
                <a:close/>
              </a:path>
              <a:path w="537209" h="645160">
                <a:moveTo>
                  <a:pt x="536994" y="408050"/>
                </a:moveTo>
                <a:lnTo>
                  <a:pt x="92582" y="408050"/>
                </a:lnTo>
                <a:lnTo>
                  <a:pt x="92582" y="494461"/>
                </a:lnTo>
                <a:lnTo>
                  <a:pt x="425881" y="494461"/>
                </a:lnTo>
                <a:lnTo>
                  <a:pt x="425881" y="644651"/>
                </a:lnTo>
                <a:lnTo>
                  <a:pt x="536994" y="644651"/>
                </a:lnTo>
                <a:lnTo>
                  <a:pt x="536994" y="408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3886" y="1823737"/>
            <a:ext cx="592455" cy="645795"/>
          </a:xfrm>
          <a:custGeom>
            <a:avLst/>
            <a:gdLst/>
            <a:ahLst/>
            <a:cxnLst/>
            <a:rect l="l" t="t" r="r" b="b"/>
            <a:pathLst>
              <a:path w="592454" h="645794">
                <a:moveTo>
                  <a:pt x="511619" y="4114"/>
                </a:moveTo>
                <a:lnTo>
                  <a:pt x="400519" y="4114"/>
                </a:lnTo>
                <a:lnTo>
                  <a:pt x="400519" y="348386"/>
                </a:lnTo>
                <a:lnTo>
                  <a:pt x="511619" y="348386"/>
                </a:lnTo>
                <a:lnTo>
                  <a:pt x="511619" y="221513"/>
                </a:lnTo>
                <a:lnTo>
                  <a:pt x="591858" y="221513"/>
                </a:lnTo>
                <a:lnTo>
                  <a:pt x="591858" y="132359"/>
                </a:lnTo>
                <a:lnTo>
                  <a:pt x="511619" y="132359"/>
                </a:lnTo>
                <a:lnTo>
                  <a:pt x="511619" y="4114"/>
                </a:lnTo>
                <a:close/>
              </a:path>
              <a:path w="592454" h="645794">
                <a:moveTo>
                  <a:pt x="189280" y="135788"/>
                </a:moveTo>
                <a:lnTo>
                  <a:pt x="135459" y="140583"/>
                </a:lnTo>
                <a:lnTo>
                  <a:pt x="91019" y="154398"/>
                </a:lnTo>
                <a:lnTo>
                  <a:pt x="57442" y="176376"/>
                </a:lnTo>
                <a:lnTo>
                  <a:pt x="28803" y="241401"/>
                </a:lnTo>
                <a:lnTo>
                  <a:pt x="36210" y="277068"/>
                </a:lnTo>
                <a:lnTo>
                  <a:pt x="57442" y="306185"/>
                </a:lnTo>
                <a:lnTo>
                  <a:pt x="91019" y="327960"/>
                </a:lnTo>
                <a:lnTo>
                  <a:pt x="135459" y="341605"/>
                </a:lnTo>
                <a:lnTo>
                  <a:pt x="189280" y="346329"/>
                </a:lnTo>
                <a:lnTo>
                  <a:pt x="243108" y="341605"/>
                </a:lnTo>
                <a:lnTo>
                  <a:pt x="287552" y="327960"/>
                </a:lnTo>
                <a:lnTo>
                  <a:pt x="321130" y="306185"/>
                </a:lnTo>
                <a:lnTo>
                  <a:pt x="342363" y="277068"/>
                </a:lnTo>
                <a:lnTo>
                  <a:pt x="344074" y="268833"/>
                </a:lnTo>
                <a:lnTo>
                  <a:pt x="189280" y="268833"/>
                </a:lnTo>
                <a:lnTo>
                  <a:pt x="166349" y="267344"/>
                </a:lnTo>
                <a:lnTo>
                  <a:pt x="149332" y="262575"/>
                </a:lnTo>
                <a:lnTo>
                  <a:pt x="138745" y="254078"/>
                </a:lnTo>
                <a:lnTo>
                  <a:pt x="135102" y="241401"/>
                </a:lnTo>
                <a:lnTo>
                  <a:pt x="138745" y="228328"/>
                </a:lnTo>
                <a:lnTo>
                  <a:pt x="149332" y="219627"/>
                </a:lnTo>
                <a:lnTo>
                  <a:pt x="166349" y="214783"/>
                </a:lnTo>
                <a:lnTo>
                  <a:pt x="189280" y="213283"/>
                </a:lnTo>
                <a:lnTo>
                  <a:pt x="343943" y="213283"/>
                </a:lnTo>
                <a:lnTo>
                  <a:pt x="342363" y="205663"/>
                </a:lnTo>
                <a:lnTo>
                  <a:pt x="321130" y="176376"/>
                </a:lnTo>
                <a:lnTo>
                  <a:pt x="287552" y="154398"/>
                </a:lnTo>
                <a:lnTo>
                  <a:pt x="243108" y="140583"/>
                </a:lnTo>
                <a:lnTo>
                  <a:pt x="189280" y="135788"/>
                </a:lnTo>
                <a:close/>
              </a:path>
              <a:path w="592454" h="645794">
                <a:moveTo>
                  <a:pt x="343943" y="213283"/>
                </a:moveTo>
                <a:lnTo>
                  <a:pt x="189280" y="213283"/>
                </a:lnTo>
                <a:lnTo>
                  <a:pt x="212212" y="214783"/>
                </a:lnTo>
                <a:lnTo>
                  <a:pt x="229228" y="219627"/>
                </a:lnTo>
                <a:lnTo>
                  <a:pt x="239815" y="228328"/>
                </a:lnTo>
                <a:lnTo>
                  <a:pt x="243458" y="241401"/>
                </a:lnTo>
                <a:lnTo>
                  <a:pt x="239815" y="254078"/>
                </a:lnTo>
                <a:lnTo>
                  <a:pt x="229228" y="262575"/>
                </a:lnTo>
                <a:lnTo>
                  <a:pt x="212212" y="267344"/>
                </a:lnTo>
                <a:lnTo>
                  <a:pt x="189280" y="268833"/>
                </a:lnTo>
                <a:lnTo>
                  <a:pt x="344074" y="268833"/>
                </a:lnTo>
                <a:lnTo>
                  <a:pt x="349770" y="241401"/>
                </a:lnTo>
                <a:lnTo>
                  <a:pt x="343943" y="213283"/>
                </a:lnTo>
                <a:close/>
              </a:path>
              <a:path w="592454" h="645794">
                <a:moveTo>
                  <a:pt x="511619" y="369646"/>
                </a:moveTo>
                <a:lnTo>
                  <a:pt x="77495" y="369646"/>
                </a:lnTo>
                <a:lnTo>
                  <a:pt x="77495" y="449199"/>
                </a:lnTo>
                <a:lnTo>
                  <a:pt x="401891" y="449199"/>
                </a:lnTo>
                <a:lnTo>
                  <a:pt x="401891" y="469773"/>
                </a:lnTo>
                <a:lnTo>
                  <a:pt x="78181" y="469773"/>
                </a:lnTo>
                <a:lnTo>
                  <a:pt x="78181" y="645350"/>
                </a:lnTo>
                <a:lnTo>
                  <a:pt x="528078" y="645350"/>
                </a:lnTo>
                <a:lnTo>
                  <a:pt x="528078" y="565111"/>
                </a:lnTo>
                <a:lnTo>
                  <a:pt x="187909" y="565111"/>
                </a:lnTo>
                <a:lnTo>
                  <a:pt x="187909" y="543839"/>
                </a:lnTo>
                <a:lnTo>
                  <a:pt x="511619" y="543839"/>
                </a:lnTo>
                <a:lnTo>
                  <a:pt x="511619" y="369646"/>
                </a:lnTo>
                <a:close/>
              </a:path>
              <a:path w="592454" h="645794">
                <a:moveTo>
                  <a:pt x="377875" y="45948"/>
                </a:moveTo>
                <a:lnTo>
                  <a:pt x="0" y="45948"/>
                </a:lnTo>
                <a:lnTo>
                  <a:pt x="0" y="127558"/>
                </a:lnTo>
                <a:lnTo>
                  <a:pt x="378574" y="127558"/>
                </a:lnTo>
                <a:lnTo>
                  <a:pt x="377875" y="45948"/>
                </a:lnTo>
                <a:close/>
              </a:path>
              <a:path w="592454" h="645794">
                <a:moveTo>
                  <a:pt x="244830" y="0"/>
                </a:moveTo>
                <a:lnTo>
                  <a:pt x="133730" y="0"/>
                </a:lnTo>
                <a:lnTo>
                  <a:pt x="133730" y="45948"/>
                </a:lnTo>
                <a:lnTo>
                  <a:pt x="244830" y="45948"/>
                </a:lnTo>
                <a:lnTo>
                  <a:pt x="244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77514" y="1847849"/>
            <a:ext cx="438150" cy="269240"/>
          </a:xfrm>
          <a:custGeom>
            <a:avLst/>
            <a:gdLst/>
            <a:ahLst/>
            <a:cxnLst/>
            <a:rect l="l" t="t" r="r" b="b"/>
            <a:pathLst>
              <a:path w="438150" h="269239">
                <a:moveTo>
                  <a:pt x="437553" y="139788"/>
                </a:moveTo>
                <a:lnTo>
                  <a:pt x="327825" y="139788"/>
                </a:lnTo>
                <a:lnTo>
                  <a:pt x="327825" y="183680"/>
                </a:lnTo>
                <a:lnTo>
                  <a:pt x="437553" y="183680"/>
                </a:lnTo>
                <a:lnTo>
                  <a:pt x="437553" y="139788"/>
                </a:lnTo>
                <a:close/>
              </a:path>
              <a:path w="438150" h="269239">
                <a:moveTo>
                  <a:pt x="437553" y="571"/>
                </a:moveTo>
                <a:lnTo>
                  <a:pt x="327825" y="571"/>
                </a:lnTo>
                <a:lnTo>
                  <a:pt x="327825" y="57150"/>
                </a:lnTo>
                <a:lnTo>
                  <a:pt x="109728" y="57150"/>
                </a:lnTo>
                <a:lnTo>
                  <a:pt x="109728" y="0"/>
                </a:lnTo>
                <a:lnTo>
                  <a:pt x="0" y="0"/>
                </a:lnTo>
                <a:lnTo>
                  <a:pt x="0" y="57150"/>
                </a:lnTo>
                <a:lnTo>
                  <a:pt x="0" y="139700"/>
                </a:lnTo>
                <a:lnTo>
                  <a:pt x="0" y="184150"/>
                </a:lnTo>
                <a:lnTo>
                  <a:pt x="0" y="269240"/>
                </a:lnTo>
                <a:lnTo>
                  <a:pt x="437553" y="269240"/>
                </a:lnTo>
                <a:lnTo>
                  <a:pt x="437553" y="184150"/>
                </a:lnTo>
                <a:lnTo>
                  <a:pt x="109728" y="184150"/>
                </a:lnTo>
                <a:lnTo>
                  <a:pt x="109728" y="139700"/>
                </a:lnTo>
                <a:lnTo>
                  <a:pt x="437553" y="139700"/>
                </a:lnTo>
                <a:lnTo>
                  <a:pt x="437553" y="57492"/>
                </a:lnTo>
                <a:lnTo>
                  <a:pt x="437553" y="57150"/>
                </a:lnTo>
                <a:lnTo>
                  <a:pt x="437553" y="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05505" y="2151557"/>
            <a:ext cx="583565" cy="311150"/>
          </a:xfrm>
          <a:custGeom>
            <a:avLst/>
            <a:gdLst/>
            <a:ahLst/>
            <a:cxnLst/>
            <a:rect l="l" t="t" r="r" b="b"/>
            <a:pathLst>
              <a:path w="583565" h="311150">
                <a:moveTo>
                  <a:pt x="519163" y="223342"/>
                </a:moveTo>
                <a:lnTo>
                  <a:pt x="174879" y="223342"/>
                </a:lnTo>
                <a:lnTo>
                  <a:pt x="174879" y="131902"/>
                </a:lnTo>
                <a:lnTo>
                  <a:pt x="63779" y="131902"/>
                </a:lnTo>
                <a:lnTo>
                  <a:pt x="63779" y="223342"/>
                </a:lnTo>
                <a:lnTo>
                  <a:pt x="63779" y="310972"/>
                </a:lnTo>
                <a:lnTo>
                  <a:pt x="519163" y="310972"/>
                </a:lnTo>
                <a:lnTo>
                  <a:pt x="519163" y="223342"/>
                </a:lnTo>
                <a:close/>
              </a:path>
              <a:path w="583565" h="311150">
                <a:moveTo>
                  <a:pt x="582942" y="0"/>
                </a:moveTo>
                <a:lnTo>
                  <a:pt x="0" y="0"/>
                </a:lnTo>
                <a:lnTo>
                  <a:pt x="0" y="86410"/>
                </a:lnTo>
                <a:lnTo>
                  <a:pt x="245516" y="86410"/>
                </a:lnTo>
                <a:lnTo>
                  <a:pt x="245516" y="176250"/>
                </a:lnTo>
                <a:lnTo>
                  <a:pt x="356628" y="176250"/>
                </a:lnTo>
                <a:lnTo>
                  <a:pt x="356628" y="86410"/>
                </a:lnTo>
                <a:lnTo>
                  <a:pt x="582942" y="86410"/>
                </a:lnTo>
                <a:lnTo>
                  <a:pt x="5829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57696" y="1827851"/>
            <a:ext cx="570230" cy="637540"/>
          </a:xfrm>
          <a:custGeom>
            <a:avLst/>
            <a:gdLst/>
            <a:ahLst/>
            <a:cxnLst/>
            <a:rect l="l" t="t" r="r" b="b"/>
            <a:pathLst>
              <a:path w="570229" h="637539">
                <a:moveTo>
                  <a:pt x="489673" y="0"/>
                </a:moveTo>
                <a:lnTo>
                  <a:pt x="378574" y="0"/>
                </a:lnTo>
                <a:lnTo>
                  <a:pt x="378574" y="358673"/>
                </a:lnTo>
                <a:lnTo>
                  <a:pt x="489673" y="358673"/>
                </a:lnTo>
                <a:lnTo>
                  <a:pt x="489673" y="226999"/>
                </a:lnTo>
                <a:lnTo>
                  <a:pt x="569912" y="226999"/>
                </a:lnTo>
                <a:lnTo>
                  <a:pt x="569912" y="137845"/>
                </a:lnTo>
                <a:lnTo>
                  <a:pt x="489673" y="137845"/>
                </a:lnTo>
                <a:lnTo>
                  <a:pt x="489673" y="0"/>
                </a:lnTo>
                <a:close/>
              </a:path>
              <a:path w="570229" h="637539">
                <a:moveTo>
                  <a:pt x="489661" y="383374"/>
                </a:moveTo>
                <a:lnTo>
                  <a:pt x="63093" y="383374"/>
                </a:lnTo>
                <a:lnTo>
                  <a:pt x="63093" y="637120"/>
                </a:lnTo>
                <a:lnTo>
                  <a:pt x="489661" y="637120"/>
                </a:lnTo>
                <a:lnTo>
                  <a:pt x="489661" y="551383"/>
                </a:lnTo>
                <a:lnTo>
                  <a:pt x="172135" y="551383"/>
                </a:lnTo>
                <a:lnTo>
                  <a:pt x="172135" y="469087"/>
                </a:lnTo>
                <a:lnTo>
                  <a:pt x="489661" y="469087"/>
                </a:lnTo>
                <a:lnTo>
                  <a:pt x="489661" y="383374"/>
                </a:lnTo>
                <a:close/>
              </a:path>
              <a:path w="570229" h="637539">
                <a:moveTo>
                  <a:pt x="489661" y="469087"/>
                </a:moveTo>
                <a:lnTo>
                  <a:pt x="381304" y="469087"/>
                </a:lnTo>
                <a:lnTo>
                  <a:pt x="381304" y="551383"/>
                </a:lnTo>
                <a:lnTo>
                  <a:pt x="489661" y="551383"/>
                </a:lnTo>
                <a:lnTo>
                  <a:pt x="489661" y="469087"/>
                </a:lnTo>
                <a:close/>
              </a:path>
              <a:path w="570229" h="637539">
                <a:moveTo>
                  <a:pt x="288048" y="38404"/>
                </a:moveTo>
                <a:lnTo>
                  <a:pt x="0" y="38404"/>
                </a:lnTo>
                <a:lnTo>
                  <a:pt x="0" y="344271"/>
                </a:lnTo>
                <a:lnTo>
                  <a:pt x="55549" y="344271"/>
                </a:lnTo>
                <a:lnTo>
                  <a:pt x="123632" y="343941"/>
                </a:lnTo>
                <a:lnTo>
                  <a:pt x="181158" y="342773"/>
                </a:lnTo>
                <a:lnTo>
                  <a:pt x="230263" y="340499"/>
                </a:lnTo>
                <a:lnTo>
                  <a:pt x="273081" y="336854"/>
                </a:lnTo>
                <a:lnTo>
                  <a:pt x="311748" y="331571"/>
                </a:lnTo>
                <a:lnTo>
                  <a:pt x="348399" y="324383"/>
                </a:lnTo>
                <a:lnTo>
                  <a:pt x="340316" y="256489"/>
                </a:lnTo>
                <a:lnTo>
                  <a:pt x="110413" y="256489"/>
                </a:lnTo>
                <a:lnTo>
                  <a:pt x="110413" y="125501"/>
                </a:lnTo>
                <a:lnTo>
                  <a:pt x="288048" y="125501"/>
                </a:lnTo>
                <a:lnTo>
                  <a:pt x="288048" y="38404"/>
                </a:lnTo>
                <a:close/>
              </a:path>
              <a:path w="570229" h="637539">
                <a:moveTo>
                  <a:pt x="338112" y="237972"/>
                </a:moveTo>
                <a:lnTo>
                  <a:pt x="262302" y="249724"/>
                </a:lnTo>
                <a:lnTo>
                  <a:pt x="219297" y="253131"/>
                </a:lnTo>
                <a:lnTo>
                  <a:pt x="169513" y="255287"/>
                </a:lnTo>
                <a:lnTo>
                  <a:pt x="110413" y="256489"/>
                </a:lnTo>
                <a:lnTo>
                  <a:pt x="340316" y="256489"/>
                </a:lnTo>
                <a:lnTo>
                  <a:pt x="338112" y="237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667741" y="1436008"/>
            <a:ext cx="542290" cy="207010"/>
            <a:chOff x="8667741" y="1436008"/>
            <a:chExt cx="542290" cy="2070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1" y="1449980"/>
              <a:ext cx="306602" cy="1925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2766" y="1436008"/>
              <a:ext cx="206777" cy="20655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276294" y="1427886"/>
            <a:ext cx="1289050" cy="215265"/>
            <a:chOff x="9276294" y="1427886"/>
            <a:chExt cx="1289050" cy="21526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6294" y="1436008"/>
              <a:ext cx="251486" cy="206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8592" y="1436008"/>
              <a:ext cx="217702" cy="2065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6580" y="1456328"/>
              <a:ext cx="379492" cy="1862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186110" y="1427886"/>
              <a:ext cx="52069" cy="211454"/>
            </a:xfrm>
            <a:custGeom>
              <a:avLst/>
              <a:gdLst/>
              <a:ahLst/>
              <a:cxnLst/>
              <a:rect l="l" t="t" r="r" b="b"/>
              <a:pathLst>
                <a:path w="52070" h="211455">
                  <a:moveTo>
                    <a:pt x="48272" y="66560"/>
                  </a:moveTo>
                  <a:lnTo>
                    <a:pt x="3314" y="66560"/>
                  </a:lnTo>
                  <a:lnTo>
                    <a:pt x="3314" y="211112"/>
                  </a:lnTo>
                  <a:lnTo>
                    <a:pt x="48272" y="211112"/>
                  </a:lnTo>
                  <a:lnTo>
                    <a:pt x="48272" y="66560"/>
                  </a:lnTo>
                  <a:close/>
                </a:path>
                <a:path w="52070" h="211455">
                  <a:moveTo>
                    <a:pt x="25920" y="0"/>
                  </a:moveTo>
                  <a:lnTo>
                    <a:pt x="15441" y="1722"/>
                  </a:lnTo>
                  <a:lnTo>
                    <a:pt x="7245" y="6540"/>
                  </a:lnTo>
                  <a:lnTo>
                    <a:pt x="1906" y="13930"/>
                  </a:lnTo>
                  <a:lnTo>
                    <a:pt x="0" y="23367"/>
                  </a:lnTo>
                  <a:lnTo>
                    <a:pt x="1906" y="32658"/>
                  </a:lnTo>
                  <a:lnTo>
                    <a:pt x="7245" y="39973"/>
                  </a:lnTo>
                  <a:lnTo>
                    <a:pt x="15441" y="44763"/>
                  </a:lnTo>
                  <a:lnTo>
                    <a:pt x="25920" y="46481"/>
                  </a:lnTo>
                  <a:lnTo>
                    <a:pt x="36251" y="44763"/>
                  </a:lnTo>
                  <a:lnTo>
                    <a:pt x="44367" y="39973"/>
                  </a:lnTo>
                  <a:lnTo>
                    <a:pt x="49673" y="32658"/>
                  </a:lnTo>
                  <a:lnTo>
                    <a:pt x="51574" y="23367"/>
                  </a:lnTo>
                  <a:lnTo>
                    <a:pt x="49673" y="13930"/>
                  </a:lnTo>
                  <a:lnTo>
                    <a:pt x="44367" y="6540"/>
                  </a:lnTo>
                  <a:lnTo>
                    <a:pt x="36251" y="1722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2817" y="1490891"/>
              <a:ext cx="141516" cy="1516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2742" y="1490889"/>
              <a:ext cx="132105" cy="148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341332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068339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목록으로부터 상품을 선택하고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수량 입력 후 총 결제 금액을 출력합니다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Controller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의 입력은 상품 인덱스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수량입니다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선택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&amp;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총 결제 금액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8C869-B1A9-449E-8B31-52984FE5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07" y="1810132"/>
            <a:ext cx="4510654" cy="3237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35BD5C-C136-40C4-AAAE-BA8956EAD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79" y="1850027"/>
            <a:ext cx="4496427" cy="13336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E6B1B5-3A7C-4602-8A93-7FC691365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635" y="5380420"/>
            <a:ext cx="4659906" cy="114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B7E4B-F4E8-480D-8794-C462C6B6C0E7}"/>
              </a:ext>
            </a:extLst>
          </p:cNvPr>
          <p:cNvSpPr txBox="1"/>
          <p:nvPr/>
        </p:nvSpPr>
        <p:spPr>
          <a:xfrm>
            <a:off x="296304" y="553754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5FB8C4-F3C3-4521-8A3C-A83E2459F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79" y="3731901"/>
            <a:ext cx="3543795" cy="1467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3A8797-404E-42E6-A26E-146331E92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80" y="5946876"/>
            <a:ext cx="3524742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4599281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목록으로부터 상품을 선택하고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수량 입력 후 총 결제 금액을 출력합니다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인덱스 입력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	2)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해당 상품 출력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		3)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 수량 입력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		4)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총 결제 금액 출력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상품 선택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&amp;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총 결제 금액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2B503C-8685-4259-BE4F-C95FDDF5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5" y="1949269"/>
            <a:ext cx="3534268" cy="14956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6091C9-97C9-4AF7-9C41-42349E5AE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06"/>
          <a:stretch/>
        </p:blipFill>
        <p:spPr>
          <a:xfrm>
            <a:off x="4599281" y="1979860"/>
            <a:ext cx="7398907" cy="34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95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4" y="234695"/>
            <a:ext cx="12133619" cy="59527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0"/>
            <a:ext cx="1215237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B377D9-46E4-9E48-AF27-436AE777881C}"/>
              </a:ext>
            </a:extLst>
          </p:cNvPr>
          <p:cNvSpPr/>
          <p:nvPr/>
        </p:nvSpPr>
        <p:spPr>
          <a:xfrm>
            <a:off x="10322169" y="1468315"/>
            <a:ext cx="281354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300020" y="129334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300020" y="2788549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0805" y="519156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34567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1020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구매 후기를 후기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최근 순으로 불러와 리스트를 화면에 표시합니다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최근 구매 후기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0" y="1561122"/>
            <a:ext cx="4867894" cy="11422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5" y="5407012"/>
            <a:ext cx="4600696" cy="1315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569063"/>
            <a:ext cx="5076611" cy="34849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25" y="5299287"/>
            <a:ext cx="4160088" cy="12794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5" y="3003993"/>
            <a:ext cx="5116627" cy="21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32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47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4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리뷰전체를 불러온 뒤 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개씩 나누어 페이지를 설정한다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페이지를 선택하면 해당 페이지의 리뷰 내용이 출력된다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최근 구매 후기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4" y="1744696"/>
            <a:ext cx="5235379" cy="41246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65" y="1744696"/>
            <a:ext cx="5235379" cy="45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04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42053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6304" y="276636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4143075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33092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19156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관리자가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핫딜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메뉴에 상품을 등록하는 기능입니다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Controller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입력에는 제품 데이터를 기입하고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등록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완료시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화면에 호출합니다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핫딜</a:t>
            </a:r>
            <a:r>
              <a:rPr kumimoji="1"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상품 등록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4" y="1664751"/>
            <a:ext cx="4415739" cy="10178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3" y="2981805"/>
            <a:ext cx="4393775" cy="11259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5" y="4358519"/>
            <a:ext cx="4918879" cy="23460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90" y="1717891"/>
            <a:ext cx="5156366" cy="33176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90" y="5623697"/>
            <a:ext cx="561100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98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47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1703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입력된 데이터들은 상품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 저장이 됩니다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핫딜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상품 등록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" y="2361168"/>
            <a:ext cx="5403046" cy="10678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23" y="1744696"/>
            <a:ext cx="2856515" cy="4590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24" y="6335247"/>
            <a:ext cx="1976073" cy="1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8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4" y="237638"/>
            <a:ext cx="12143219" cy="33878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32052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680886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상품을 선택하여 장바구니에 저장하면 상품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해당 상품에 대한 정보를 가져온다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이후 수량이나 해외배송보험 추가 여부 등을 사용자에게 입력 받고 그 값은 다시 장바구니에 저장되어 주문 시 반영된다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장바구니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23D0C3-39D2-4350-8513-0ECA7E89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8" t="23427" r="32500" b="8889"/>
          <a:stretch/>
        </p:blipFill>
        <p:spPr>
          <a:xfrm>
            <a:off x="6286307" y="1699074"/>
            <a:ext cx="5300855" cy="36227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619233-79F5-46FC-BAB0-79D2E6FF0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0" t="54854" r="21250" b="32028"/>
          <a:stretch/>
        </p:blipFill>
        <p:spPr>
          <a:xfrm>
            <a:off x="6290756" y="5564550"/>
            <a:ext cx="5296407" cy="9070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F1ECB2-E9BA-4248-A3C0-A575F0C19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74" t="25679" r="22734" b="67192"/>
          <a:stretch/>
        </p:blipFill>
        <p:spPr>
          <a:xfrm>
            <a:off x="290805" y="1744696"/>
            <a:ext cx="5038592" cy="8249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DB9A3-8F44-43A2-9ABC-BFD809785F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242" t="22553" r="27305" b="58050"/>
          <a:stretch/>
        </p:blipFill>
        <p:spPr>
          <a:xfrm>
            <a:off x="364573" y="4261833"/>
            <a:ext cx="4164244" cy="23356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C91035-77FA-4B3A-AEC0-A86E6010AD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27" t="23786" r="40547" b="64558"/>
          <a:stretch/>
        </p:blipFill>
        <p:spPr>
          <a:xfrm>
            <a:off x="390277" y="2821569"/>
            <a:ext cx="4138540" cy="1097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2728135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410354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232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0B6500-26ED-3C47-9A6D-BA45992C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0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데이터에는 장바구니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주문서 과정에서 필요하게 될 데이터를 모두 포함하고있다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메인에서는 사용자가 지정해야 하는 데이터에 관해서는 입력을 받는 것으로 처리하였으며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나머지 상품정보는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불러온다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장바구니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18713-407C-4A75-8CE5-4414F699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8" t="32569" r="30703" b="57639"/>
          <a:stretch/>
        </p:blipFill>
        <p:spPr>
          <a:xfrm>
            <a:off x="290806" y="1744696"/>
            <a:ext cx="5968119" cy="984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7E1B20-A17F-4F67-92A3-38E4BA35F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5" t="25095" r="43476" b="22848"/>
          <a:stretch/>
        </p:blipFill>
        <p:spPr>
          <a:xfrm>
            <a:off x="6182725" y="1743698"/>
            <a:ext cx="4572000" cy="50107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223EFA-3DFF-48C7-83D5-91FC72B58DDB}"/>
              </a:ext>
            </a:extLst>
          </p:cNvPr>
          <p:cNvSpPr/>
          <p:nvPr/>
        </p:nvSpPr>
        <p:spPr>
          <a:xfrm>
            <a:off x="6009276" y="1635976"/>
            <a:ext cx="173449" cy="5118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12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17127"/>
          <a:stretch/>
        </p:blipFill>
        <p:spPr>
          <a:xfrm>
            <a:off x="59574" y="237638"/>
            <a:ext cx="12133619" cy="46912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2813863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32052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680886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장바구니의 상품 또는 상품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List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의 상품 중 구매를 원하는 상품을 구매하는 기능을 담당한다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주문서 작성시 상품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상품이름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상품번호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판매자 등 상품상세정보를 불러오며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사용자는 해외배송보험 및 통관고유번호 등을 입력한다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주문서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DBE3F5-472F-456D-B205-B388CAB6E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8" t="18284" r="50000" b="22414"/>
          <a:stretch/>
        </p:blipFill>
        <p:spPr>
          <a:xfrm>
            <a:off x="6290757" y="1761663"/>
            <a:ext cx="5382974" cy="3595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B27339-07FF-4165-823C-8C94067F3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5" t="58876" r="29895" b="29068"/>
          <a:stretch/>
        </p:blipFill>
        <p:spPr>
          <a:xfrm>
            <a:off x="6290757" y="5595852"/>
            <a:ext cx="5604939" cy="9168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F076CE-5E9D-408A-AAC3-9F0E3711E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t="32921" r="62500" b="44092"/>
          <a:stretch/>
        </p:blipFill>
        <p:spPr>
          <a:xfrm>
            <a:off x="308026" y="4249871"/>
            <a:ext cx="4451543" cy="24262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00F975-51EB-408A-B4C9-B09EB94B21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99" t="36380" r="54375" b="50690"/>
          <a:stretch/>
        </p:blipFill>
        <p:spPr>
          <a:xfrm>
            <a:off x="290804" y="2970179"/>
            <a:ext cx="4866605" cy="11988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6580E8-F65F-41B4-A098-4AAD39999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19" t="40028" r="60000" b="50000"/>
          <a:stretch/>
        </p:blipFill>
        <p:spPr>
          <a:xfrm>
            <a:off x="433627" y="1743698"/>
            <a:ext cx="4857105" cy="1013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410354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20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31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해외배송의 특성 상 해외배송보험 추가 또는 상품구입목적에 따라 세금 등이 추가되기에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이에 따른 기능을 구현 해야 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주문서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5DAD77-2DDC-45CA-B770-33F2948A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0" t="36380" r="41250" b="47777"/>
          <a:stretch/>
        </p:blipFill>
        <p:spPr>
          <a:xfrm>
            <a:off x="302528" y="1726797"/>
            <a:ext cx="5120762" cy="1356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6904A6-2CFF-4B3E-A7E2-507651B44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5" t="26760" r="21875" b="6667"/>
          <a:stretch/>
        </p:blipFill>
        <p:spPr>
          <a:xfrm>
            <a:off x="5975905" y="1744696"/>
            <a:ext cx="6051097" cy="43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3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2813863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680886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결제는 옥션 이베이 내부의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 처리되는 것이 아니기에 외부사이트에서 결제정보를 조회하여 결제여부를 결정한다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신용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체크카드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or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무통장입금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or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휴대폰결제에 따라 결제 방식이 달라진다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결제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410354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BAAE4C-F050-4C41-810B-D7EFCBEBF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9" t="14091" r="44523" b="16415"/>
          <a:stretch/>
        </p:blipFill>
        <p:spPr>
          <a:xfrm>
            <a:off x="6253096" y="1772781"/>
            <a:ext cx="4405379" cy="4350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3E3E0-4D63-48AB-8BC5-4C2A41707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1" t="53814" r="48124" b="35393"/>
          <a:stretch/>
        </p:blipFill>
        <p:spPr>
          <a:xfrm>
            <a:off x="447751" y="1701270"/>
            <a:ext cx="3843953" cy="8683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CF09B3-B6CD-4129-A4B2-234E25F7A8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50" t="53169" r="41875" b="33333"/>
          <a:stretch/>
        </p:blipFill>
        <p:spPr>
          <a:xfrm>
            <a:off x="433895" y="3013972"/>
            <a:ext cx="3934331" cy="10168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8F5F8B-0EFB-421D-9EFB-DC587E9ED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0" t="39076" r="50000" b="38889"/>
          <a:stretch/>
        </p:blipFill>
        <p:spPr>
          <a:xfrm>
            <a:off x="461517" y="4305210"/>
            <a:ext cx="3666536" cy="18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2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사용자가 결제정보를 입력하면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그 결제정보가 일치하는지 외부에서 조회 후 결제 승인을 받는다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아래는 임의의 정보로 결제승인을 받은 예시이다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결제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FA6AAD-3904-4471-91B8-73CC906FF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0" t="14840" r="36250" b="28889"/>
          <a:stretch/>
        </p:blipFill>
        <p:spPr>
          <a:xfrm>
            <a:off x="356646" y="1743698"/>
            <a:ext cx="4481971" cy="40533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5AC42A-6066-46D0-BE5F-E8CC15DA6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0" t="32921" r="60000" b="35555"/>
          <a:stretch/>
        </p:blipFill>
        <p:spPr>
          <a:xfrm>
            <a:off x="6222977" y="1753605"/>
            <a:ext cx="3131254" cy="29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1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40F1CDB-26B8-43B0-A12B-C87EF17A7687}"/>
              </a:ext>
            </a:extLst>
          </p:cNvPr>
          <p:cNvGrpSpPr/>
          <p:nvPr/>
        </p:nvGrpSpPr>
        <p:grpSpPr>
          <a:xfrm>
            <a:off x="59574" y="234695"/>
            <a:ext cx="12133619" cy="4569209"/>
            <a:chOff x="59574" y="234695"/>
            <a:chExt cx="12133619" cy="4569209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74" y="234695"/>
              <a:ext cx="12133619" cy="3581399"/>
            </a:xfrm>
            <a:prstGeom prst="rect">
              <a:avLst/>
            </a:prstGeom>
          </p:spPr>
        </p:pic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6729621B-27E1-4452-99E3-CAF9A811C9FC}"/>
                </a:ext>
              </a:extLst>
            </p:cNvPr>
            <p:cNvPicPr/>
            <p:nvPr/>
          </p:nvPicPr>
          <p:blipFill rotWithShape="1">
            <a:blip r:embed="rId3" cstate="print"/>
            <a:srcRect t="83391" b="-1"/>
            <a:stretch/>
          </p:blipFill>
          <p:spPr>
            <a:xfrm>
              <a:off x="59574" y="3863719"/>
              <a:ext cx="12133619" cy="940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3095237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29929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19156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마이페이지에서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가장 처음으로 표시되는 페이지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회원정보를 요약해서 출력한다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 (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회원등급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회원의 재화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최근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개월 기록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마이페이지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63492" y="1744696"/>
            <a:ext cx="4313294" cy="12383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04"/>
          <a:stretch/>
        </p:blipFill>
        <p:spPr>
          <a:xfrm>
            <a:off x="456774" y="5514734"/>
            <a:ext cx="5204911" cy="1062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75" y="1744696"/>
            <a:ext cx="4541290" cy="3403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00"/>
          <a:stretch/>
        </p:blipFill>
        <p:spPr>
          <a:xfrm>
            <a:off x="461213" y="3310681"/>
            <a:ext cx="5122841" cy="18808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21" y="5465973"/>
            <a:ext cx="5427336" cy="7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showSummary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회원정보 요약 표시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showOrderSum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showInquiry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collectInfo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최근 주문내역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최근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1:1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문의내역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마이컬렉션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마이페이지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5" y="1851228"/>
            <a:ext cx="5816833" cy="38571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85" y="1744696"/>
            <a:ext cx="3612193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37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3163057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08287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5191568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회원정보가 먼저 출력된 후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이름을 제외한 가변정보들을 수정할 수 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휴대폰 번호 수정에서 인증을 요하지 않는다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회원정보수정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6" y="1743699"/>
            <a:ext cx="4164233" cy="14193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8" y="5299290"/>
            <a:ext cx="3423396" cy="14727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7" y="3378501"/>
            <a:ext cx="4164232" cy="17043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9"/>
          <a:stretch/>
        </p:blipFill>
        <p:spPr>
          <a:xfrm>
            <a:off x="6404876" y="1743698"/>
            <a:ext cx="5479237" cy="30005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21" y="5465973"/>
            <a:ext cx="5427336" cy="7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6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2977" y="0"/>
                </a:moveTo>
                <a:lnTo>
                  <a:pt x="0" y="0"/>
                </a:lnTo>
                <a:lnTo>
                  <a:pt x="0" y="6858000"/>
                </a:lnTo>
                <a:lnTo>
                  <a:pt x="12192977" y="6858000"/>
                </a:lnTo>
                <a:lnTo>
                  <a:pt x="12192977" y="0"/>
                </a:lnTo>
                <a:close/>
              </a:path>
            </a:pathLst>
          </a:custGeom>
          <a:solidFill>
            <a:srgbClr val="85B8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9983" y="2065528"/>
            <a:ext cx="5233415" cy="479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88047" y="1771840"/>
            <a:ext cx="546100" cy="637540"/>
          </a:xfrm>
          <a:custGeom>
            <a:avLst/>
            <a:gdLst/>
            <a:ahLst/>
            <a:cxnLst/>
            <a:rect l="l" t="t" r="r" b="b"/>
            <a:pathLst>
              <a:path w="546100" h="637539">
                <a:moveTo>
                  <a:pt x="532193" y="0"/>
                </a:moveTo>
                <a:lnTo>
                  <a:pt x="421093" y="0"/>
                </a:lnTo>
                <a:lnTo>
                  <a:pt x="421093" y="318211"/>
                </a:lnTo>
                <a:lnTo>
                  <a:pt x="532193" y="318211"/>
                </a:lnTo>
                <a:lnTo>
                  <a:pt x="532193" y="0"/>
                </a:lnTo>
                <a:close/>
              </a:path>
              <a:path w="546100" h="637539">
                <a:moveTo>
                  <a:pt x="174878" y="16459"/>
                </a:moveTo>
                <a:lnTo>
                  <a:pt x="127396" y="21482"/>
                </a:lnTo>
                <a:lnTo>
                  <a:pt x="85343" y="35839"/>
                </a:lnTo>
                <a:lnTo>
                  <a:pt x="50149" y="58464"/>
                </a:lnTo>
                <a:lnTo>
                  <a:pt x="23240" y="88290"/>
                </a:lnTo>
                <a:lnTo>
                  <a:pt x="6048" y="124250"/>
                </a:lnTo>
                <a:lnTo>
                  <a:pt x="0" y="165277"/>
                </a:lnTo>
                <a:lnTo>
                  <a:pt x="6048" y="206594"/>
                </a:lnTo>
                <a:lnTo>
                  <a:pt x="23240" y="242747"/>
                </a:lnTo>
                <a:lnTo>
                  <a:pt x="50149" y="272691"/>
                </a:lnTo>
                <a:lnTo>
                  <a:pt x="85343" y="295376"/>
                </a:lnTo>
                <a:lnTo>
                  <a:pt x="127396" y="309756"/>
                </a:lnTo>
                <a:lnTo>
                  <a:pt x="174878" y="314782"/>
                </a:lnTo>
                <a:lnTo>
                  <a:pt x="222361" y="309756"/>
                </a:lnTo>
                <a:lnTo>
                  <a:pt x="264413" y="295376"/>
                </a:lnTo>
                <a:lnTo>
                  <a:pt x="299608" y="272691"/>
                </a:lnTo>
                <a:lnTo>
                  <a:pt x="326516" y="242747"/>
                </a:lnTo>
                <a:lnTo>
                  <a:pt x="334331" y="226313"/>
                </a:lnTo>
                <a:lnTo>
                  <a:pt x="174878" y="226313"/>
                </a:lnTo>
                <a:lnTo>
                  <a:pt x="147779" y="222467"/>
                </a:lnTo>
                <a:lnTo>
                  <a:pt x="126272" y="210969"/>
                </a:lnTo>
                <a:lnTo>
                  <a:pt x="112096" y="191884"/>
                </a:lnTo>
                <a:lnTo>
                  <a:pt x="106984" y="165277"/>
                </a:lnTo>
                <a:lnTo>
                  <a:pt x="112096" y="138778"/>
                </a:lnTo>
                <a:lnTo>
                  <a:pt x="126272" y="119929"/>
                </a:lnTo>
                <a:lnTo>
                  <a:pt x="147779" y="108667"/>
                </a:lnTo>
                <a:lnTo>
                  <a:pt x="174878" y="104927"/>
                </a:lnTo>
                <a:lnTo>
                  <a:pt x="334471" y="104927"/>
                </a:lnTo>
                <a:lnTo>
                  <a:pt x="326516" y="88290"/>
                </a:lnTo>
                <a:lnTo>
                  <a:pt x="299608" y="58464"/>
                </a:lnTo>
                <a:lnTo>
                  <a:pt x="264413" y="35839"/>
                </a:lnTo>
                <a:lnTo>
                  <a:pt x="222361" y="21482"/>
                </a:lnTo>
                <a:lnTo>
                  <a:pt x="174878" y="16459"/>
                </a:lnTo>
                <a:close/>
              </a:path>
              <a:path w="546100" h="637539">
                <a:moveTo>
                  <a:pt x="334471" y="104927"/>
                </a:moveTo>
                <a:lnTo>
                  <a:pt x="174878" y="104927"/>
                </a:lnTo>
                <a:lnTo>
                  <a:pt x="201980" y="108667"/>
                </a:lnTo>
                <a:lnTo>
                  <a:pt x="223491" y="119929"/>
                </a:lnTo>
                <a:lnTo>
                  <a:pt x="237672" y="138778"/>
                </a:lnTo>
                <a:lnTo>
                  <a:pt x="242785" y="165277"/>
                </a:lnTo>
                <a:lnTo>
                  <a:pt x="237672" y="191884"/>
                </a:lnTo>
                <a:lnTo>
                  <a:pt x="223491" y="210969"/>
                </a:lnTo>
                <a:lnTo>
                  <a:pt x="201980" y="222467"/>
                </a:lnTo>
                <a:lnTo>
                  <a:pt x="174878" y="226313"/>
                </a:lnTo>
                <a:lnTo>
                  <a:pt x="334331" y="226313"/>
                </a:lnTo>
                <a:lnTo>
                  <a:pt x="343709" y="206594"/>
                </a:lnTo>
                <a:lnTo>
                  <a:pt x="349757" y="165277"/>
                </a:lnTo>
                <a:lnTo>
                  <a:pt x="343709" y="124250"/>
                </a:lnTo>
                <a:lnTo>
                  <a:pt x="334471" y="104927"/>
                </a:lnTo>
                <a:close/>
              </a:path>
              <a:path w="546100" h="637539">
                <a:moveTo>
                  <a:pt x="532193" y="342214"/>
                </a:moveTo>
                <a:lnTo>
                  <a:pt x="95326" y="342214"/>
                </a:lnTo>
                <a:lnTo>
                  <a:pt x="95326" y="425894"/>
                </a:lnTo>
                <a:lnTo>
                  <a:pt x="422452" y="425894"/>
                </a:lnTo>
                <a:lnTo>
                  <a:pt x="422452" y="449884"/>
                </a:lnTo>
                <a:lnTo>
                  <a:pt x="96012" y="449884"/>
                </a:lnTo>
                <a:lnTo>
                  <a:pt x="96012" y="637120"/>
                </a:lnTo>
                <a:lnTo>
                  <a:pt x="545909" y="637120"/>
                </a:lnTo>
                <a:lnTo>
                  <a:pt x="545909" y="552767"/>
                </a:lnTo>
                <a:lnTo>
                  <a:pt x="205752" y="552767"/>
                </a:lnTo>
                <a:lnTo>
                  <a:pt x="205752" y="528764"/>
                </a:lnTo>
                <a:lnTo>
                  <a:pt x="532193" y="528764"/>
                </a:lnTo>
                <a:lnTo>
                  <a:pt x="532193" y="342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5269" y="1772527"/>
            <a:ext cx="553720" cy="645795"/>
          </a:xfrm>
          <a:custGeom>
            <a:avLst/>
            <a:gdLst/>
            <a:ahLst/>
            <a:cxnLst/>
            <a:rect l="l" t="t" r="r" b="b"/>
            <a:pathLst>
              <a:path w="553719" h="645794">
                <a:moveTo>
                  <a:pt x="261289" y="121386"/>
                </a:moveTo>
                <a:lnTo>
                  <a:pt x="145389" y="121386"/>
                </a:lnTo>
                <a:lnTo>
                  <a:pt x="137247" y="163544"/>
                </a:lnTo>
                <a:lnTo>
                  <a:pt x="120086" y="204023"/>
                </a:lnTo>
                <a:lnTo>
                  <a:pt x="92456" y="240981"/>
                </a:lnTo>
                <a:lnTo>
                  <a:pt x="52910" y="272576"/>
                </a:lnTo>
                <a:lnTo>
                  <a:pt x="0" y="296964"/>
                </a:lnTo>
                <a:lnTo>
                  <a:pt x="56222" y="384746"/>
                </a:lnTo>
                <a:lnTo>
                  <a:pt x="106582" y="362825"/>
                </a:lnTo>
                <a:lnTo>
                  <a:pt x="147872" y="332871"/>
                </a:lnTo>
                <a:lnTo>
                  <a:pt x="180542" y="296105"/>
                </a:lnTo>
                <a:lnTo>
                  <a:pt x="205041" y="253746"/>
                </a:lnTo>
                <a:lnTo>
                  <a:pt x="341482" y="253746"/>
                </a:lnTo>
                <a:lnTo>
                  <a:pt x="312148" y="231054"/>
                </a:lnTo>
                <a:lnTo>
                  <a:pt x="285759" y="197076"/>
                </a:lnTo>
                <a:lnTo>
                  <a:pt x="269245" y="159939"/>
                </a:lnTo>
                <a:lnTo>
                  <a:pt x="261289" y="121386"/>
                </a:lnTo>
                <a:close/>
              </a:path>
              <a:path w="553719" h="645794">
                <a:moveTo>
                  <a:pt x="550697" y="0"/>
                </a:moveTo>
                <a:lnTo>
                  <a:pt x="439597" y="0"/>
                </a:lnTo>
                <a:lnTo>
                  <a:pt x="439597" y="148818"/>
                </a:lnTo>
                <a:lnTo>
                  <a:pt x="358673" y="148818"/>
                </a:lnTo>
                <a:lnTo>
                  <a:pt x="358673" y="237286"/>
                </a:lnTo>
                <a:lnTo>
                  <a:pt x="439597" y="237286"/>
                </a:lnTo>
                <a:lnTo>
                  <a:pt x="439597" y="381317"/>
                </a:lnTo>
                <a:lnTo>
                  <a:pt x="550697" y="381317"/>
                </a:lnTo>
                <a:lnTo>
                  <a:pt x="550697" y="0"/>
                </a:lnTo>
                <a:close/>
              </a:path>
              <a:path w="553719" h="645794">
                <a:moveTo>
                  <a:pt x="341482" y="253746"/>
                </a:moveTo>
                <a:lnTo>
                  <a:pt x="205041" y="253746"/>
                </a:lnTo>
                <a:lnTo>
                  <a:pt x="229330" y="290366"/>
                </a:lnTo>
                <a:lnTo>
                  <a:pt x="260430" y="322416"/>
                </a:lnTo>
                <a:lnTo>
                  <a:pt x="298987" y="348934"/>
                </a:lnTo>
                <a:lnTo>
                  <a:pt x="345643" y="368960"/>
                </a:lnTo>
                <a:lnTo>
                  <a:pt x="399821" y="282549"/>
                </a:lnTo>
                <a:lnTo>
                  <a:pt x="349730" y="260126"/>
                </a:lnTo>
                <a:lnTo>
                  <a:pt x="341482" y="253746"/>
                </a:lnTo>
                <a:close/>
              </a:path>
              <a:path w="553719" h="645794">
                <a:moveTo>
                  <a:pt x="375818" y="34290"/>
                </a:moveTo>
                <a:lnTo>
                  <a:pt x="28790" y="34290"/>
                </a:lnTo>
                <a:lnTo>
                  <a:pt x="28790" y="121386"/>
                </a:lnTo>
                <a:lnTo>
                  <a:pt x="375818" y="121386"/>
                </a:lnTo>
                <a:lnTo>
                  <a:pt x="375818" y="34290"/>
                </a:lnTo>
                <a:close/>
              </a:path>
              <a:path w="553719" h="645794">
                <a:moveTo>
                  <a:pt x="329184" y="392277"/>
                </a:moveTo>
                <a:lnTo>
                  <a:pt x="264997" y="396151"/>
                </a:lnTo>
                <a:lnTo>
                  <a:pt x="210257" y="407492"/>
                </a:lnTo>
                <a:lnTo>
                  <a:pt x="165957" y="425883"/>
                </a:lnTo>
                <a:lnTo>
                  <a:pt x="133086" y="450904"/>
                </a:lnTo>
                <a:lnTo>
                  <a:pt x="105600" y="519163"/>
                </a:lnTo>
                <a:lnTo>
                  <a:pt x="112637" y="556133"/>
                </a:lnTo>
                <a:lnTo>
                  <a:pt x="165957" y="612089"/>
                </a:lnTo>
                <a:lnTo>
                  <a:pt x="210257" y="630313"/>
                </a:lnTo>
                <a:lnTo>
                  <a:pt x="264997" y="641527"/>
                </a:lnTo>
                <a:lnTo>
                  <a:pt x="329184" y="645350"/>
                </a:lnTo>
                <a:lnTo>
                  <a:pt x="393658" y="641527"/>
                </a:lnTo>
                <a:lnTo>
                  <a:pt x="448589" y="630313"/>
                </a:lnTo>
                <a:lnTo>
                  <a:pt x="493004" y="612089"/>
                </a:lnTo>
                <a:lnTo>
                  <a:pt x="525932" y="587235"/>
                </a:lnTo>
                <a:lnTo>
                  <a:pt x="542749" y="561682"/>
                </a:lnTo>
                <a:lnTo>
                  <a:pt x="329184" y="561682"/>
                </a:lnTo>
                <a:lnTo>
                  <a:pt x="279493" y="559282"/>
                </a:lnTo>
                <a:lnTo>
                  <a:pt x="244395" y="551738"/>
                </a:lnTo>
                <a:lnTo>
                  <a:pt x="223570" y="538537"/>
                </a:lnTo>
                <a:lnTo>
                  <a:pt x="216700" y="519163"/>
                </a:lnTo>
                <a:lnTo>
                  <a:pt x="223570" y="499387"/>
                </a:lnTo>
                <a:lnTo>
                  <a:pt x="244395" y="485982"/>
                </a:lnTo>
                <a:lnTo>
                  <a:pt x="279493" y="478367"/>
                </a:lnTo>
                <a:lnTo>
                  <a:pt x="329184" y="475957"/>
                </a:lnTo>
                <a:lnTo>
                  <a:pt x="542351" y="475957"/>
                </a:lnTo>
                <a:lnTo>
                  <a:pt x="525932" y="450904"/>
                </a:lnTo>
                <a:lnTo>
                  <a:pt x="493004" y="425883"/>
                </a:lnTo>
                <a:lnTo>
                  <a:pt x="448589" y="407492"/>
                </a:lnTo>
                <a:lnTo>
                  <a:pt x="393658" y="396151"/>
                </a:lnTo>
                <a:lnTo>
                  <a:pt x="329184" y="392277"/>
                </a:lnTo>
                <a:close/>
              </a:path>
              <a:path w="553719" h="645794">
                <a:moveTo>
                  <a:pt x="542351" y="475957"/>
                </a:moveTo>
                <a:lnTo>
                  <a:pt x="329184" y="475957"/>
                </a:lnTo>
                <a:lnTo>
                  <a:pt x="379268" y="478367"/>
                </a:lnTo>
                <a:lnTo>
                  <a:pt x="414566" y="485982"/>
                </a:lnTo>
                <a:lnTo>
                  <a:pt x="435461" y="499387"/>
                </a:lnTo>
                <a:lnTo>
                  <a:pt x="442341" y="519163"/>
                </a:lnTo>
                <a:lnTo>
                  <a:pt x="435461" y="538537"/>
                </a:lnTo>
                <a:lnTo>
                  <a:pt x="414566" y="551738"/>
                </a:lnTo>
                <a:lnTo>
                  <a:pt x="379268" y="559282"/>
                </a:lnTo>
                <a:lnTo>
                  <a:pt x="329184" y="561682"/>
                </a:lnTo>
                <a:lnTo>
                  <a:pt x="542749" y="561682"/>
                </a:lnTo>
                <a:lnTo>
                  <a:pt x="546401" y="556133"/>
                </a:lnTo>
                <a:lnTo>
                  <a:pt x="553440" y="519163"/>
                </a:lnTo>
                <a:lnTo>
                  <a:pt x="546401" y="482137"/>
                </a:lnTo>
                <a:lnTo>
                  <a:pt x="542351" y="47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9345" y="1771840"/>
            <a:ext cx="572135" cy="642620"/>
          </a:xfrm>
          <a:custGeom>
            <a:avLst/>
            <a:gdLst/>
            <a:ahLst/>
            <a:cxnLst/>
            <a:rect l="l" t="t" r="r" b="b"/>
            <a:pathLst>
              <a:path w="572135" h="642619">
                <a:moveTo>
                  <a:pt x="571957" y="0"/>
                </a:moveTo>
                <a:lnTo>
                  <a:pt x="467029" y="0"/>
                </a:lnTo>
                <a:lnTo>
                  <a:pt x="467029" y="642607"/>
                </a:lnTo>
                <a:lnTo>
                  <a:pt x="571957" y="642607"/>
                </a:lnTo>
                <a:lnTo>
                  <a:pt x="571957" y="0"/>
                </a:lnTo>
                <a:close/>
              </a:path>
              <a:path w="572135" h="642619">
                <a:moveTo>
                  <a:pt x="435482" y="252374"/>
                </a:moveTo>
                <a:lnTo>
                  <a:pt x="332613" y="252374"/>
                </a:lnTo>
                <a:lnTo>
                  <a:pt x="332613" y="325069"/>
                </a:lnTo>
                <a:lnTo>
                  <a:pt x="258546" y="325069"/>
                </a:lnTo>
                <a:lnTo>
                  <a:pt x="258546" y="412851"/>
                </a:lnTo>
                <a:lnTo>
                  <a:pt x="332613" y="412851"/>
                </a:lnTo>
                <a:lnTo>
                  <a:pt x="332613" y="617232"/>
                </a:lnTo>
                <a:lnTo>
                  <a:pt x="435482" y="617232"/>
                </a:lnTo>
                <a:lnTo>
                  <a:pt x="435482" y="252374"/>
                </a:lnTo>
                <a:close/>
              </a:path>
              <a:path w="572135" h="642619">
                <a:moveTo>
                  <a:pt x="292138" y="73380"/>
                </a:moveTo>
                <a:lnTo>
                  <a:pt x="41147" y="73380"/>
                </a:lnTo>
                <a:lnTo>
                  <a:pt x="41147" y="160477"/>
                </a:lnTo>
                <a:lnTo>
                  <a:pt x="183108" y="160477"/>
                </a:lnTo>
                <a:lnTo>
                  <a:pt x="175664" y="209864"/>
                </a:lnTo>
                <a:lnTo>
                  <a:pt x="162940" y="254945"/>
                </a:lnTo>
                <a:lnTo>
                  <a:pt x="144361" y="296284"/>
                </a:lnTo>
                <a:lnTo>
                  <a:pt x="119353" y="334444"/>
                </a:lnTo>
                <a:lnTo>
                  <a:pt x="87340" y="369990"/>
                </a:lnTo>
                <a:lnTo>
                  <a:pt x="47748" y="403486"/>
                </a:lnTo>
                <a:lnTo>
                  <a:pt x="0" y="435495"/>
                </a:lnTo>
                <a:lnTo>
                  <a:pt x="61709" y="512991"/>
                </a:lnTo>
                <a:lnTo>
                  <a:pt x="109650" y="482031"/>
                </a:lnTo>
                <a:lnTo>
                  <a:pt x="150897" y="449081"/>
                </a:lnTo>
                <a:lnTo>
                  <a:pt x="185896" y="414081"/>
                </a:lnTo>
                <a:lnTo>
                  <a:pt x="215088" y="376971"/>
                </a:lnTo>
                <a:lnTo>
                  <a:pt x="238917" y="337689"/>
                </a:lnTo>
                <a:lnTo>
                  <a:pt x="257828" y="296177"/>
                </a:lnTo>
                <a:lnTo>
                  <a:pt x="272262" y="252374"/>
                </a:lnTo>
                <a:lnTo>
                  <a:pt x="435482" y="252374"/>
                </a:lnTo>
                <a:lnTo>
                  <a:pt x="435482" y="165277"/>
                </a:lnTo>
                <a:lnTo>
                  <a:pt x="287350" y="165277"/>
                </a:lnTo>
                <a:lnTo>
                  <a:pt x="289544" y="143010"/>
                </a:lnTo>
                <a:lnTo>
                  <a:pt x="291030" y="120357"/>
                </a:lnTo>
                <a:lnTo>
                  <a:pt x="291872" y="97190"/>
                </a:lnTo>
                <a:lnTo>
                  <a:pt x="292138" y="73380"/>
                </a:lnTo>
                <a:close/>
              </a:path>
              <a:path w="572135" h="642619">
                <a:moveTo>
                  <a:pt x="435482" y="13030"/>
                </a:moveTo>
                <a:lnTo>
                  <a:pt x="332613" y="13030"/>
                </a:lnTo>
                <a:lnTo>
                  <a:pt x="332613" y="165277"/>
                </a:lnTo>
                <a:lnTo>
                  <a:pt x="435482" y="165277"/>
                </a:lnTo>
                <a:lnTo>
                  <a:pt x="435482" y="13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7413" y="1767039"/>
            <a:ext cx="538480" cy="648970"/>
          </a:xfrm>
          <a:custGeom>
            <a:avLst/>
            <a:gdLst/>
            <a:ahLst/>
            <a:cxnLst/>
            <a:rect l="l" t="t" r="r" b="b"/>
            <a:pathLst>
              <a:path w="538479" h="648969">
                <a:moveTo>
                  <a:pt x="538365" y="4800"/>
                </a:moveTo>
                <a:lnTo>
                  <a:pt x="427266" y="4800"/>
                </a:lnTo>
                <a:lnTo>
                  <a:pt x="427266" y="444398"/>
                </a:lnTo>
                <a:lnTo>
                  <a:pt x="538365" y="444398"/>
                </a:lnTo>
                <a:lnTo>
                  <a:pt x="538365" y="4800"/>
                </a:lnTo>
                <a:close/>
              </a:path>
              <a:path w="538479" h="648969">
                <a:moveTo>
                  <a:pt x="206425" y="134416"/>
                </a:moveTo>
                <a:lnTo>
                  <a:pt x="151722" y="138877"/>
                </a:lnTo>
                <a:lnTo>
                  <a:pt x="106369" y="151666"/>
                </a:lnTo>
                <a:lnTo>
                  <a:pt x="71978" y="171894"/>
                </a:lnTo>
                <a:lnTo>
                  <a:pt x="42532" y="231114"/>
                </a:lnTo>
                <a:lnTo>
                  <a:pt x="50106" y="263616"/>
                </a:lnTo>
                <a:lnTo>
                  <a:pt x="71758" y="290526"/>
                </a:lnTo>
                <a:lnTo>
                  <a:pt x="105883" y="310876"/>
                </a:lnTo>
                <a:lnTo>
                  <a:pt x="150875" y="323697"/>
                </a:lnTo>
                <a:lnTo>
                  <a:pt x="150875" y="351815"/>
                </a:lnTo>
                <a:lnTo>
                  <a:pt x="111196" y="352608"/>
                </a:lnTo>
                <a:lnTo>
                  <a:pt x="0" y="353187"/>
                </a:lnTo>
                <a:lnTo>
                  <a:pt x="13030" y="435495"/>
                </a:lnTo>
                <a:lnTo>
                  <a:pt x="102473" y="434809"/>
                </a:lnTo>
                <a:lnTo>
                  <a:pt x="150614" y="433615"/>
                </a:lnTo>
                <a:lnTo>
                  <a:pt x="200339" y="431552"/>
                </a:lnTo>
                <a:lnTo>
                  <a:pt x="251124" y="428396"/>
                </a:lnTo>
                <a:lnTo>
                  <a:pt x="302448" y="423922"/>
                </a:lnTo>
                <a:lnTo>
                  <a:pt x="353788" y="417906"/>
                </a:lnTo>
                <a:lnTo>
                  <a:pt x="404622" y="410121"/>
                </a:lnTo>
                <a:lnTo>
                  <a:pt x="397635" y="347713"/>
                </a:lnTo>
                <a:lnTo>
                  <a:pt x="261988" y="347713"/>
                </a:lnTo>
                <a:lnTo>
                  <a:pt x="261988" y="323697"/>
                </a:lnTo>
                <a:lnTo>
                  <a:pt x="306579" y="310679"/>
                </a:lnTo>
                <a:lnTo>
                  <a:pt x="340501" y="290526"/>
                </a:lnTo>
                <a:lnTo>
                  <a:pt x="362081" y="263813"/>
                </a:lnTo>
                <a:lnTo>
                  <a:pt x="363775" y="256489"/>
                </a:lnTo>
                <a:lnTo>
                  <a:pt x="206425" y="256489"/>
                </a:lnTo>
                <a:lnTo>
                  <a:pt x="181983" y="255128"/>
                </a:lnTo>
                <a:lnTo>
                  <a:pt x="163649" y="250745"/>
                </a:lnTo>
                <a:lnTo>
                  <a:pt x="152129" y="242891"/>
                </a:lnTo>
                <a:lnTo>
                  <a:pt x="148132" y="231114"/>
                </a:lnTo>
                <a:lnTo>
                  <a:pt x="152129" y="220023"/>
                </a:lnTo>
                <a:lnTo>
                  <a:pt x="163649" y="212340"/>
                </a:lnTo>
                <a:lnTo>
                  <a:pt x="181983" y="207872"/>
                </a:lnTo>
                <a:lnTo>
                  <a:pt x="206425" y="206425"/>
                </a:lnTo>
                <a:lnTo>
                  <a:pt x="363843" y="206425"/>
                </a:lnTo>
                <a:lnTo>
                  <a:pt x="362021" y="198673"/>
                </a:lnTo>
                <a:lnTo>
                  <a:pt x="340242" y="171894"/>
                </a:lnTo>
                <a:lnTo>
                  <a:pt x="305954" y="151666"/>
                </a:lnTo>
                <a:lnTo>
                  <a:pt x="260800" y="138877"/>
                </a:lnTo>
                <a:lnTo>
                  <a:pt x="206425" y="134416"/>
                </a:lnTo>
                <a:close/>
              </a:path>
              <a:path w="538479" h="648969">
                <a:moveTo>
                  <a:pt x="396405" y="336727"/>
                </a:moveTo>
                <a:lnTo>
                  <a:pt x="363629" y="340081"/>
                </a:lnTo>
                <a:lnTo>
                  <a:pt x="330215" y="342987"/>
                </a:lnTo>
                <a:lnTo>
                  <a:pt x="296292" y="345509"/>
                </a:lnTo>
                <a:lnTo>
                  <a:pt x="261988" y="347713"/>
                </a:lnTo>
                <a:lnTo>
                  <a:pt x="397635" y="347713"/>
                </a:lnTo>
                <a:lnTo>
                  <a:pt x="396405" y="336727"/>
                </a:lnTo>
                <a:close/>
              </a:path>
              <a:path w="538479" h="648969">
                <a:moveTo>
                  <a:pt x="363843" y="206425"/>
                </a:moveTo>
                <a:lnTo>
                  <a:pt x="206425" y="206425"/>
                </a:lnTo>
                <a:lnTo>
                  <a:pt x="230471" y="207872"/>
                </a:lnTo>
                <a:lnTo>
                  <a:pt x="248602" y="212340"/>
                </a:lnTo>
                <a:lnTo>
                  <a:pt x="260046" y="220023"/>
                </a:lnTo>
                <a:lnTo>
                  <a:pt x="264032" y="231114"/>
                </a:lnTo>
                <a:lnTo>
                  <a:pt x="260046" y="242891"/>
                </a:lnTo>
                <a:lnTo>
                  <a:pt x="248602" y="250745"/>
                </a:lnTo>
                <a:lnTo>
                  <a:pt x="230471" y="255128"/>
                </a:lnTo>
                <a:lnTo>
                  <a:pt x="206425" y="256489"/>
                </a:lnTo>
                <a:lnTo>
                  <a:pt x="363775" y="256489"/>
                </a:lnTo>
                <a:lnTo>
                  <a:pt x="369646" y="231114"/>
                </a:lnTo>
                <a:lnTo>
                  <a:pt x="363843" y="206425"/>
                </a:lnTo>
                <a:close/>
              </a:path>
              <a:path w="538479" h="648969">
                <a:moveTo>
                  <a:pt x="538365" y="466344"/>
                </a:moveTo>
                <a:lnTo>
                  <a:pt x="86423" y="466344"/>
                </a:lnTo>
                <a:lnTo>
                  <a:pt x="86423" y="550710"/>
                </a:lnTo>
                <a:lnTo>
                  <a:pt x="427253" y="550710"/>
                </a:lnTo>
                <a:lnTo>
                  <a:pt x="427253" y="648779"/>
                </a:lnTo>
                <a:lnTo>
                  <a:pt x="538365" y="648779"/>
                </a:lnTo>
                <a:lnTo>
                  <a:pt x="538365" y="466344"/>
                </a:lnTo>
                <a:close/>
              </a:path>
              <a:path w="538479" h="648969">
                <a:moveTo>
                  <a:pt x="395706" y="45948"/>
                </a:moveTo>
                <a:lnTo>
                  <a:pt x="17144" y="45948"/>
                </a:lnTo>
                <a:lnTo>
                  <a:pt x="17144" y="124129"/>
                </a:lnTo>
                <a:lnTo>
                  <a:pt x="395706" y="124129"/>
                </a:lnTo>
                <a:lnTo>
                  <a:pt x="395706" y="45948"/>
                </a:lnTo>
                <a:close/>
              </a:path>
              <a:path w="538479" h="648969">
                <a:moveTo>
                  <a:pt x="261988" y="0"/>
                </a:moveTo>
                <a:lnTo>
                  <a:pt x="150875" y="0"/>
                </a:lnTo>
                <a:lnTo>
                  <a:pt x="150875" y="45948"/>
                </a:lnTo>
                <a:lnTo>
                  <a:pt x="261988" y="45948"/>
                </a:lnTo>
                <a:lnTo>
                  <a:pt x="261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93662" y="1421891"/>
            <a:ext cx="1289050" cy="215265"/>
            <a:chOff x="1093662" y="1421891"/>
            <a:chExt cx="1289050" cy="215265"/>
          </a:xfrm>
        </p:grpSpPr>
        <p:sp>
          <p:nvSpPr>
            <p:cNvPr id="9" name="object 9"/>
            <p:cNvSpPr/>
            <p:nvPr/>
          </p:nvSpPr>
          <p:spPr>
            <a:xfrm>
              <a:off x="1093660" y="1421891"/>
              <a:ext cx="222250" cy="211454"/>
            </a:xfrm>
            <a:custGeom>
              <a:avLst/>
              <a:gdLst/>
              <a:ahLst/>
              <a:cxnLst/>
              <a:rect l="l" t="t" r="r" b="b"/>
              <a:pathLst>
                <a:path w="222250" h="211455">
                  <a:moveTo>
                    <a:pt x="147866" y="21615"/>
                  </a:moveTo>
                  <a:lnTo>
                    <a:pt x="0" y="21615"/>
                  </a:lnTo>
                  <a:lnTo>
                    <a:pt x="0" y="59715"/>
                  </a:lnTo>
                  <a:lnTo>
                    <a:pt x="51066" y="59715"/>
                  </a:lnTo>
                  <a:lnTo>
                    <a:pt x="51066" y="210845"/>
                  </a:lnTo>
                  <a:lnTo>
                    <a:pt x="96545" y="210845"/>
                  </a:lnTo>
                  <a:lnTo>
                    <a:pt x="96545" y="59715"/>
                  </a:lnTo>
                  <a:lnTo>
                    <a:pt x="147866" y="59715"/>
                  </a:lnTo>
                  <a:lnTo>
                    <a:pt x="147866" y="21615"/>
                  </a:lnTo>
                  <a:close/>
                </a:path>
                <a:path w="222250" h="211455">
                  <a:moveTo>
                    <a:pt x="218452" y="66560"/>
                  </a:moveTo>
                  <a:lnTo>
                    <a:pt x="173494" y="66560"/>
                  </a:lnTo>
                  <a:lnTo>
                    <a:pt x="173494" y="211112"/>
                  </a:lnTo>
                  <a:lnTo>
                    <a:pt x="218452" y="211112"/>
                  </a:lnTo>
                  <a:lnTo>
                    <a:pt x="218452" y="66560"/>
                  </a:lnTo>
                  <a:close/>
                </a:path>
                <a:path w="222250" h="211455">
                  <a:moveTo>
                    <a:pt x="221767" y="23368"/>
                  </a:moveTo>
                  <a:lnTo>
                    <a:pt x="219862" y="13931"/>
                  </a:lnTo>
                  <a:lnTo>
                    <a:pt x="214541" y="6540"/>
                  </a:lnTo>
                  <a:lnTo>
                    <a:pt x="206425" y="1727"/>
                  </a:lnTo>
                  <a:lnTo>
                    <a:pt x="196088" y="0"/>
                  </a:lnTo>
                  <a:lnTo>
                    <a:pt x="185610" y="1727"/>
                  </a:lnTo>
                  <a:lnTo>
                    <a:pt x="177419" y="6540"/>
                  </a:lnTo>
                  <a:lnTo>
                    <a:pt x="172085" y="13931"/>
                  </a:lnTo>
                  <a:lnTo>
                    <a:pt x="170180" y="23368"/>
                  </a:lnTo>
                  <a:lnTo>
                    <a:pt x="172085" y="32664"/>
                  </a:lnTo>
                  <a:lnTo>
                    <a:pt x="177419" y="39979"/>
                  </a:lnTo>
                  <a:lnTo>
                    <a:pt x="185610" y="44780"/>
                  </a:lnTo>
                  <a:lnTo>
                    <a:pt x="196088" y="46494"/>
                  </a:lnTo>
                  <a:lnTo>
                    <a:pt x="206425" y="44780"/>
                  </a:lnTo>
                  <a:lnTo>
                    <a:pt x="214541" y="39979"/>
                  </a:lnTo>
                  <a:lnTo>
                    <a:pt x="219862" y="32664"/>
                  </a:lnTo>
                  <a:lnTo>
                    <a:pt x="221767" y="233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686" y="1484899"/>
              <a:ext cx="214922" cy="1481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0727" y="1450337"/>
              <a:ext cx="382819" cy="1862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8319" y="1430022"/>
              <a:ext cx="137934" cy="2065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5438" y="1430017"/>
              <a:ext cx="206778" cy="206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showMemberInform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 정보 출력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editPhone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editPccc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editEmail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editAble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휴대폰번호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통관번호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이메일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동의여부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회원정보수정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91" y="1529252"/>
            <a:ext cx="2659610" cy="50753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3" y="1743698"/>
            <a:ext cx="3779848" cy="2850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61" y="3952622"/>
            <a:ext cx="234716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27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0"/>
            <a:ext cx="1215237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4" y="234695"/>
            <a:ext cx="12143219" cy="569366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0805" y="3029367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29929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471173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44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회원의 보유 쿠폰과 쿠폰 사용내역을 조회한다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쿠폰번호와 이름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 설명이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‘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쿠폰정보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’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한 곳에 표시된다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쿠폰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" y="1744696"/>
            <a:ext cx="4206605" cy="12345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2" y="5584803"/>
            <a:ext cx="4008467" cy="7468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" y="3269983"/>
            <a:ext cx="3668839" cy="202930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99" y="1865656"/>
            <a:ext cx="4863675" cy="19647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9" r="35579" b="15056"/>
          <a:stretch/>
        </p:blipFill>
        <p:spPr>
          <a:xfrm>
            <a:off x="5803764" y="5180869"/>
            <a:ext cx="6274134" cy="8078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5" t="16989" r="1903" b="15056"/>
          <a:stretch/>
        </p:blipFill>
        <p:spPr>
          <a:xfrm>
            <a:off x="8700114" y="5927694"/>
            <a:ext cx="3377783" cy="8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26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showCoupons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보유 쿠폰 표시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showcouponsUsed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쿠폰 사용 내역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쿠폰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1744696"/>
            <a:ext cx="4206605" cy="11202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592"/>
            <a:ext cx="6096000" cy="18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0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59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6304" y="342321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29929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471986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44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회원의 보유 예치금과 이용내역을 조회한다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구매하기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환불신청을 통해 충전하거나 금액을 환불할 수 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예치금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78"/>
          <a:stretch/>
        </p:blipFill>
        <p:spPr>
          <a:xfrm>
            <a:off x="658809" y="1744696"/>
            <a:ext cx="5324741" cy="12204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58809" y="3638660"/>
            <a:ext cx="4320000" cy="11889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58809" y="5514734"/>
            <a:ext cx="4320000" cy="12645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99" y="1744696"/>
            <a:ext cx="4811544" cy="27135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5" r="34277" b="13014"/>
          <a:stretch/>
        </p:blipFill>
        <p:spPr>
          <a:xfrm>
            <a:off x="6231873" y="5074801"/>
            <a:ext cx="5504407" cy="8522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1" t="18375" r="2053" b="13014"/>
          <a:stretch/>
        </p:blipFill>
        <p:spPr>
          <a:xfrm>
            <a:off x="9286043" y="5927058"/>
            <a:ext cx="2760956" cy="8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showDeposit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showDepositUsed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 잔액조회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 사용내역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buyDeposit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refundDeposit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 구매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예치금 환불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예치금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60" y="1636974"/>
            <a:ext cx="3421677" cy="49686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0" y="1744696"/>
            <a:ext cx="382557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86F795-1477-E34E-B012-5E4BBBF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99283-BC66-C04F-B278-8FD5E66BFE24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Controller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CDFE1-8BC4-E048-AB7D-72C2015294D5}"/>
              </a:ext>
            </a:extLst>
          </p:cNvPr>
          <p:cNvSpPr txBox="1"/>
          <p:nvPr/>
        </p:nvSpPr>
        <p:spPr>
          <a:xfrm>
            <a:off x="296304" y="346597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Service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5EC7-EDC4-874C-9A7F-C4A509327024}"/>
              </a:ext>
            </a:extLst>
          </p:cNvPr>
          <p:cNvSpPr txBox="1"/>
          <p:nvPr/>
        </p:nvSpPr>
        <p:spPr>
          <a:xfrm>
            <a:off x="296304" y="529929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DAO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D3CB2-D2A7-F747-B8D9-C585AF0BDDCF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Screen Capture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C40C5-BAFE-5140-9DE6-CD70E8B49884}"/>
              </a:ext>
            </a:extLst>
          </p:cNvPr>
          <p:cNvSpPr txBox="1"/>
          <p:nvPr/>
        </p:nvSpPr>
        <p:spPr>
          <a:xfrm>
            <a:off x="6096000" y="4738399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Table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A1096-551C-4443-8F6F-B55E81F99045}"/>
              </a:ext>
            </a:extLst>
          </p:cNvPr>
          <p:cNvSpPr txBox="1"/>
          <p:nvPr/>
        </p:nvSpPr>
        <p:spPr>
          <a:xfrm>
            <a:off x="290806" y="484866"/>
            <a:ext cx="7400314" cy="5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회원의 보유 보증금과 이용내역을 조회한다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구매하기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환불신청을 통해 충전하거나 금액을 환불할 수 있다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600D2-1692-964F-9CEB-3C406DB666F4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보증금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11860" y="1744696"/>
            <a:ext cx="5166808" cy="12231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11860" y="5514734"/>
            <a:ext cx="4511431" cy="12421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8" b="49999"/>
          <a:stretch/>
        </p:blipFill>
        <p:spPr>
          <a:xfrm>
            <a:off x="711860" y="3747838"/>
            <a:ext cx="4244708" cy="12433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28" y="1744696"/>
            <a:ext cx="4639482" cy="29678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1" r="34097" b="13751"/>
          <a:stretch/>
        </p:blipFill>
        <p:spPr>
          <a:xfrm>
            <a:off x="6096000" y="4991223"/>
            <a:ext cx="5534514" cy="7901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5" t="20211" r="1749" b="13751"/>
          <a:stretch/>
        </p:blipFill>
        <p:spPr>
          <a:xfrm>
            <a:off x="9146669" y="5834108"/>
            <a:ext cx="2780190" cy="7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619D-3E4C-C149-A797-9D1E9D92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C9583-FDE2-C648-BF5D-AD7120E5AFF0}"/>
              </a:ext>
            </a:extLst>
          </p:cNvPr>
          <p:cNvSpPr txBox="1"/>
          <p:nvPr/>
        </p:nvSpPr>
        <p:spPr>
          <a:xfrm>
            <a:off x="290805" y="1528254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Main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31AF-F9A5-BB4F-B90F-466EC476A9F4}"/>
              </a:ext>
            </a:extLst>
          </p:cNvPr>
          <p:cNvSpPr txBox="1"/>
          <p:nvPr/>
        </p:nvSpPr>
        <p:spPr>
          <a:xfrm>
            <a:off x="6096000" y="1529252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solidFill>
                  <a:srgbClr val="83B823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Console</a:t>
            </a:r>
            <a:endParaRPr kumimoji="1" lang="ko-KR" altLang="en-US" sz="800" b="1" dirty="0">
              <a:solidFill>
                <a:srgbClr val="83B823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7A76-D99F-844B-A40B-A2AA80C896C5}"/>
              </a:ext>
            </a:extLst>
          </p:cNvPr>
          <p:cNvSpPr txBox="1"/>
          <p:nvPr/>
        </p:nvSpPr>
        <p:spPr>
          <a:xfrm>
            <a:off x="290806" y="484866"/>
            <a:ext cx="7400314" cy="55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showGuaranty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showGuarantyUsed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잔액조회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사용내역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60000"/>
              </a:lnSpc>
            </a:pP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buyGuaranty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refundGuaranty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구매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보증금 환불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1E62E-E9EF-D14B-9B66-7AEF79FBB893}"/>
              </a:ext>
            </a:extLst>
          </p:cNvPr>
          <p:cNvSpPr txBox="1"/>
          <p:nvPr/>
        </p:nvSpPr>
        <p:spPr>
          <a:xfrm>
            <a:off x="2225193" y="203409"/>
            <a:ext cx="1668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보증금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28254"/>
            <a:ext cx="3955123" cy="4953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6" y="1743698"/>
            <a:ext cx="3856054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403" y="0"/>
                </a:moveTo>
                <a:lnTo>
                  <a:pt x="0" y="0"/>
                </a:lnTo>
                <a:lnTo>
                  <a:pt x="0" y="6858000"/>
                </a:lnTo>
                <a:lnTo>
                  <a:pt x="12191403" y="6858000"/>
                </a:lnTo>
                <a:lnTo>
                  <a:pt x="12191403" y="0"/>
                </a:lnTo>
                <a:close/>
              </a:path>
            </a:pathLst>
          </a:custGeom>
          <a:solidFill>
            <a:srgbClr val="275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73018" y="1772487"/>
            <a:ext cx="198120" cy="642620"/>
          </a:xfrm>
          <a:custGeom>
            <a:avLst/>
            <a:gdLst/>
            <a:ahLst/>
            <a:cxnLst/>
            <a:rect l="l" t="t" r="r" b="b"/>
            <a:pathLst>
              <a:path w="198120" h="642619">
                <a:moveTo>
                  <a:pt x="197523" y="234950"/>
                </a:moveTo>
                <a:lnTo>
                  <a:pt x="111099" y="234950"/>
                </a:lnTo>
                <a:lnTo>
                  <a:pt x="111099" y="0"/>
                </a:lnTo>
                <a:lnTo>
                  <a:pt x="0" y="0"/>
                </a:lnTo>
                <a:lnTo>
                  <a:pt x="0" y="234950"/>
                </a:lnTo>
                <a:lnTo>
                  <a:pt x="0" y="325120"/>
                </a:lnTo>
                <a:lnTo>
                  <a:pt x="0" y="642620"/>
                </a:lnTo>
                <a:lnTo>
                  <a:pt x="111099" y="642620"/>
                </a:lnTo>
                <a:lnTo>
                  <a:pt x="111099" y="325120"/>
                </a:lnTo>
                <a:lnTo>
                  <a:pt x="197523" y="325120"/>
                </a:lnTo>
                <a:lnTo>
                  <a:pt x="197523" y="234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1028" y="1829637"/>
            <a:ext cx="314960" cy="433070"/>
          </a:xfrm>
          <a:custGeom>
            <a:avLst/>
            <a:gdLst/>
            <a:ahLst/>
            <a:cxnLst/>
            <a:rect l="l" t="t" r="r" b="b"/>
            <a:pathLst>
              <a:path w="314959" h="433069">
                <a:moveTo>
                  <a:pt x="314794" y="0"/>
                </a:moveTo>
                <a:lnTo>
                  <a:pt x="0" y="0"/>
                </a:lnTo>
                <a:lnTo>
                  <a:pt x="0" y="86360"/>
                </a:lnTo>
                <a:lnTo>
                  <a:pt x="0" y="346710"/>
                </a:lnTo>
                <a:lnTo>
                  <a:pt x="0" y="433070"/>
                </a:lnTo>
                <a:lnTo>
                  <a:pt x="314794" y="433070"/>
                </a:lnTo>
                <a:lnTo>
                  <a:pt x="314794" y="346837"/>
                </a:lnTo>
                <a:lnTo>
                  <a:pt x="314794" y="346710"/>
                </a:lnTo>
                <a:lnTo>
                  <a:pt x="314794" y="86918"/>
                </a:lnTo>
                <a:lnTo>
                  <a:pt x="205740" y="86918"/>
                </a:lnTo>
                <a:lnTo>
                  <a:pt x="205740" y="346710"/>
                </a:lnTo>
                <a:lnTo>
                  <a:pt x="109042" y="346710"/>
                </a:lnTo>
                <a:lnTo>
                  <a:pt x="109042" y="86360"/>
                </a:lnTo>
                <a:lnTo>
                  <a:pt x="314794" y="86360"/>
                </a:lnTo>
                <a:lnTo>
                  <a:pt x="3147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69296" y="1800859"/>
            <a:ext cx="452755" cy="264160"/>
          </a:xfrm>
          <a:custGeom>
            <a:avLst/>
            <a:gdLst/>
            <a:ahLst/>
            <a:cxnLst/>
            <a:rect l="l" t="t" r="r" b="b"/>
            <a:pathLst>
              <a:path w="452754" h="264160">
                <a:moveTo>
                  <a:pt x="452640" y="0"/>
                </a:moveTo>
                <a:lnTo>
                  <a:pt x="0" y="0"/>
                </a:lnTo>
                <a:lnTo>
                  <a:pt x="0" y="86360"/>
                </a:lnTo>
                <a:lnTo>
                  <a:pt x="0" y="177800"/>
                </a:lnTo>
                <a:lnTo>
                  <a:pt x="0" y="264160"/>
                </a:lnTo>
                <a:lnTo>
                  <a:pt x="452640" y="264160"/>
                </a:lnTo>
                <a:lnTo>
                  <a:pt x="452640" y="178104"/>
                </a:lnTo>
                <a:lnTo>
                  <a:pt x="452640" y="177800"/>
                </a:lnTo>
                <a:lnTo>
                  <a:pt x="452640" y="86880"/>
                </a:lnTo>
                <a:lnTo>
                  <a:pt x="343585" y="86880"/>
                </a:lnTo>
                <a:lnTo>
                  <a:pt x="343585" y="177800"/>
                </a:lnTo>
                <a:lnTo>
                  <a:pt x="109042" y="177800"/>
                </a:lnTo>
                <a:lnTo>
                  <a:pt x="109042" y="86360"/>
                </a:lnTo>
                <a:lnTo>
                  <a:pt x="452640" y="86360"/>
                </a:lnTo>
                <a:lnTo>
                  <a:pt x="452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190" y="2124341"/>
            <a:ext cx="582295" cy="292100"/>
          </a:xfrm>
          <a:custGeom>
            <a:avLst/>
            <a:gdLst/>
            <a:ahLst/>
            <a:cxnLst/>
            <a:rect l="l" t="t" r="r" b="b"/>
            <a:pathLst>
              <a:path w="582295" h="292100">
                <a:moveTo>
                  <a:pt x="582256" y="0"/>
                </a:moveTo>
                <a:lnTo>
                  <a:pt x="0" y="0"/>
                </a:lnTo>
                <a:lnTo>
                  <a:pt x="0" y="87096"/>
                </a:lnTo>
                <a:lnTo>
                  <a:pt x="233184" y="87096"/>
                </a:lnTo>
                <a:lnTo>
                  <a:pt x="233184" y="291477"/>
                </a:lnTo>
                <a:lnTo>
                  <a:pt x="344284" y="291477"/>
                </a:lnTo>
                <a:lnTo>
                  <a:pt x="344284" y="87096"/>
                </a:lnTo>
                <a:lnTo>
                  <a:pt x="582256" y="87096"/>
                </a:lnTo>
                <a:lnTo>
                  <a:pt x="582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69358" y="1771154"/>
            <a:ext cx="508000" cy="647065"/>
          </a:xfrm>
          <a:custGeom>
            <a:avLst/>
            <a:gdLst/>
            <a:ahLst/>
            <a:cxnLst/>
            <a:rect l="l" t="t" r="r" b="b"/>
            <a:pathLst>
              <a:path w="508000" h="647064">
                <a:moveTo>
                  <a:pt x="507504" y="0"/>
                </a:moveTo>
                <a:lnTo>
                  <a:pt x="396392" y="0"/>
                </a:lnTo>
                <a:lnTo>
                  <a:pt x="396392" y="646722"/>
                </a:lnTo>
                <a:lnTo>
                  <a:pt x="507504" y="646722"/>
                </a:lnTo>
                <a:lnTo>
                  <a:pt x="507504" y="0"/>
                </a:lnTo>
                <a:close/>
              </a:path>
              <a:path w="508000" h="647064">
                <a:moveTo>
                  <a:pt x="307251" y="52120"/>
                </a:moveTo>
                <a:lnTo>
                  <a:pt x="0" y="52120"/>
                </a:lnTo>
                <a:lnTo>
                  <a:pt x="0" y="139217"/>
                </a:lnTo>
                <a:lnTo>
                  <a:pt x="194081" y="139217"/>
                </a:lnTo>
                <a:lnTo>
                  <a:pt x="194081" y="224942"/>
                </a:lnTo>
                <a:lnTo>
                  <a:pt x="685" y="224942"/>
                </a:lnTo>
                <a:lnTo>
                  <a:pt x="685" y="499275"/>
                </a:lnTo>
                <a:lnTo>
                  <a:pt x="59664" y="499275"/>
                </a:lnTo>
                <a:lnTo>
                  <a:pt x="117926" y="498938"/>
                </a:lnTo>
                <a:lnTo>
                  <a:pt x="172570" y="497725"/>
                </a:lnTo>
                <a:lnTo>
                  <a:pt x="224434" y="495331"/>
                </a:lnTo>
                <a:lnTo>
                  <a:pt x="274354" y="491451"/>
                </a:lnTo>
                <a:lnTo>
                  <a:pt x="323169" y="485781"/>
                </a:lnTo>
                <a:lnTo>
                  <a:pt x="371716" y="478015"/>
                </a:lnTo>
                <a:lnTo>
                  <a:pt x="363275" y="409435"/>
                </a:lnTo>
                <a:lnTo>
                  <a:pt x="113842" y="409435"/>
                </a:lnTo>
                <a:lnTo>
                  <a:pt x="113842" y="311365"/>
                </a:lnTo>
                <a:lnTo>
                  <a:pt x="307251" y="311365"/>
                </a:lnTo>
                <a:lnTo>
                  <a:pt x="307251" y="52120"/>
                </a:lnTo>
                <a:close/>
              </a:path>
              <a:path w="508000" h="647064">
                <a:moveTo>
                  <a:pt x="360743" y="388861"/>
                </a:moveTo>
                <a:lnTo>
                  <a:pt x="313076" y="396394"/>
                </a:lnTo>
                <a:lnTo>
                  <a:pt x="265637" y="401924"/>
                </a:lnTo>
                <a:lnTo>
                  <a:pt x="217342" y="405744"/>
                </a:lnTo>
                <a:lnTo>
                  <a:pt x="167106" y="408150"/>
                </a:lnTo>
                <a:lnTo>
                  <a:pt x="113842" y="409435"/>
                </a:lnTo>
                <a:lnTo>
                  <a:pt x="363275" y="409435"/>
                </a:lnTo>
                <a:lnTo>
                  <a:pt x="360743" y="388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226697" y="1421891"/>
            <a:ext cx="909955" cy="215265"/>
            <a:chOff x="10226697" y="1421891"/>
            <a:chExt cx="909955" cy="215265"/>
          </a:xfrm>
        </p:grpSpPr>
        <p:sp>
          <p:nvSpPr>
            <p:cNvPr id="9" name="object 9"/>
            <p:cNvSpPr/>
            <p:nvPr/>
          </p:nvSpPr>
          <p:spPr>
            <a:xfrm>
              <a:off x="10226687" y="1421891"/>
              <a:ext cx="525145" cy="215265"/>
            </a:xfrm>
            <a:custGeom>
              <a:avLst/>
              <a:gdLst/>
              <a:ahLst/>
              <a:cxnLst/>
              <a:rect l="l" t="t" r="r" b="b"/>
              <a:pathLst>
                <a:path w="525145" h="215264">
                  <a:moveTo>
                    <a:pt x="152946" y="211124"/>
                  </a:moveTo>
                  <a:lnTo>
                    <a:pt x="115493" y="144551"/>
                  </a:lnTo>
                  <a:lnTo>
                    <a:pt x="110769" y="136169"/>
                  </a:lnTo>
                  <a:lnTo>
                    <a:pt x="124104" y="127673"/>
                  </a:lnTo>
                  <a:lnTo>
                    <a:pt x="134366" y="115824"/>
                  </a:lnTo>
                  <a:lnTo>
                    <a:pt x="137401" y="108737"/>
                  </a:lnTo>
                  <a:lnTo>
                    <a:pt x="140957" y="100482"/>
                  </a:lnTo>
                  <a:lnTo>
                    <a:pt x="143281" y="81546"/>
                  </a:lnTo>
                  <a:lnTo>
                    <a:pt x="138430" y="57924"/>
                  </a:lnTo>
                  <a:lnTo>
                    <a:pt x="137414" y="52971"/>
                  </a:lnTo>
                  <a:lnTo>
                    <a:pt x="121475" y="34683"/>
                  </a:lnTo>
                  <a:lnTo>
                    <a:pt x="98818" y="25336"/>
                  </a:lnTo>
                  <a:lnTo>
                    <a:pt x="98818" y="81546"/>
                  </a:lnTo>
                  <a:lnTo>
                    <a:pt x="96697" y="93306"/>
                  </a:lnTo>
                  <a:lnTo>
                    <a:pt x="90411" y="101815"/>
                  </a:lnTo>
                  <a:lnTo>
                    <a:pt x="80073" y="106997"/>
                  </a:lnTo>
                  <a:lnTo>
                    <a:pt x="65798" y="108737"/>
                  </a:lnTo>
                  <a:lnTo>
                    <a:pt x="45478" y="108737"/>
                  </a:lnTo>
                  <a:lnTo>
                    <a:pt x="45478" y="57924"/>
                  </a:lnTo>
                  <a:lnTo>
                    <a:pt x="65798" y="57924"/>
                  </a:lnTo>
                  <a:lnTo>
                    <a:pt x="80073" y="59118"/>
                  </a:lnTo>
                  <a:lnTo>
                    <a:pt x="90411" y="63068"/>
                  </a:lnTo>
                  <a:lnTo>
                    <a:pt x="96697" y="70358"/>
                  </a:lnTo>
                  <a:lnTo>
                    <a:pt x="98818" y="81546"/>
                  </a:lnTo>
                  <a:lnTo>
                    <a:pt x="98818" y="25336"/>
                  </a:lnTo>
                  <a:lnTo>
                    <a:pt x="97955" y="24968"/>
                  </a:lnTo>
                  <a:lnTo>
                    <a:pt x="69354" y="22098"/>
                  </a:lnTo>
                  <a:lnTo>
                    <a:pt x="0" y="22098"/>
                  </a:lnTo>
                  <a:lnTo>
                    <a:pt x="0" y="211124"/>
                  </a:lnTo>
                  <a:lnTo>
                    <a:pt x="45478" y="211124"/>
                  </a:lnTo>
                  <a:lnTo>
                    <a:pt x="45478" y="144551"/>
                  </a:lnTo>
                  <a:lnTo>
                    <a:pt x="67322" y="144551"/>
                  </a:lnTo>
                  <a:lnTo>
                    <a:pt x="102133" y="211124"/>
                  </a:lnTo>
                  <a:lnTo>
                    <a:pt x="152946" y="211124"/>
                  </a:lnTo>
                  <a:close/>
                </a:path>
                <a:path w="525145" h="215264">
                  <a:moveTo>
                    <a:pt x="295681" y="132880"/>
                  </a:moveTo>
                  <a:lnTo>
                    <a:pt x="294271" y="122720"/>
                  </a:lnTo>
                  <a:lnTo>
                    <a:pt x="291858" y="105244"/>
                  </a:lnTo>
                  <a:lnTo>
                    <a:pt x="287858" y="97574"/>
                  </a:lnTo>
                  <a:lnTo>
                    <a:pt x="280314" y="83083"/>
                  </a:lnTo>
                  <a:lnTo>
                    <a:pt x="260959" y="68351"/>
                  </a:lnTo>
                  <a:lnTo>
                    <a:pt x="257314" y="67640"/>
                  </a:lnTo>
                  <a:lnTo>
                    <a:pt x="257314" y="122720"/>
                  </a:lnTo>
                  <a:lnTo>
                    <a:pt x="208026" y="122720"/>
                  </a:lnTo>
                  <a:lnTo>
                    <a:pt x="211696" y="111493"/>
                  </a:lnTo>
                  <a:lnTo>
                    <a:pt x="217716" y="103670"/>
                  </a:lnTo>
                  <a:lnTo>
                    <a:pt x="225501" y="99072"/>
                  </a:lnTo>
                  <a:lnTo>
                    <a:pt x="234454" y="97574"/>
                  </a:lnTo>
                  <a:lnTo>
                    <a:pt x="244995" y="99466"/>
                  </a:lnTo>
                  <a:lnTo>
                    <a:pt x="252082" y="104711"/>
                  </a:lnTo>
                  <a:lnTo>
                    <a:pt x="256070" y="112674"/>
                  </a:lnTo>
                  <a:lnTo>
                    <a:pt x="257314" y="122720"/>
                  </a:lnTo>
                  <a:lnTo>
                    <a:pt x="257314" y="67640"/>
                  </a:lnTo>
                  <a:lnTo>
                    <a:pt x="208191" y="68275"/>
                  </a:lnTo>
                  <a:lnTo>
                    <a:pt x="170891" y="107276"/>
                  </a:lnTo>
                  <a:lnTo>
                    <a:pt x="165100" y="138976"/>
                  </a:lnTo>
                  <a:lnTo>
                    <a:pt x="170751" y="170954"/>
                  </a:lnTo>
                  <a:lnTo>
                    <a:pt x="186283" y="194741"/>
                  </a:lnTo>
                  <a:lnTo>
                    <a:pt x="209588" y="209575"/>
                  </a:lnTo>
                  <a:lnTo>
                    <a:pt x="238531" y="214693"/>
                  </a:lnTo>
                  <a:lnTo>
                    <a:pt x="251688" y="213601"/>
                  </a:lnTo>
                  <a:lnTo>
                    <a:pt x="265201" y="210426"/>
                  </a:lnTo>
                  <a:lnTo>
                    <a:pt x="278320" y="205244"/>
                  </a:lnTo>
                  <a:lnTo>
                    <a:pt x="290347" y="198170"/>
                  </a:lnTo>
                  <a:lnTo>
                    <a:pt x="280403" y="180136"/>
                  </a:lnTo>
                  <a:lnTo>
                    <a:pt x="275361" y="170992"/>
                  </a:lnTo>
                  <a:lnTo>
                    <a:pt x="267665" y="174993"/>
                  </a:lnTo>
                  <a:lnTo>
                    <a:pt x="260121" y="177850"/>
                  </a:lnTo>
                  <a:lnTo>
                    <a:pt x="252577" y="179565"/>
                  </a:lnTo>
                  <a:lnTo>
                    <a:pt x="244881" y="180136"/>
                  </a:lnTo>
                  <a:lnTo>
                    <a:pt x="232092" y="178549"/>
                  </a:lnTo>
                  <a:lnTo>
                    <a:pt x="221500" y="173583"/>
                  </a:lnTo>
                  <a:lnTo>
                    <a:pt x="213575" y="164909"/>
                  </a:lnTo>
                  <a:lnTo>
                    <a:pt x="208800" y="152184"/>
                  </a:lnTo>
                  <a:lnTo>
                    <a:pt x="293649" y="152184"/>
                  </a:lnTo>
                  <a:lnTo>
                    <a:pt x="294665" y="148894"/>
                  </a:lnTo>
                  <a:lnTo>
                    <a:pt x="295681" y="140754"/>
                  </a:lnTo>
                  <a:lnTo>
                    <a:pt x="295681" y="132880"/>
                  </a:lnTo>
                  <a:close/>
                </a:path>
                <a:path w="525145" h="215264">
                  <a:moveTo>
                    <a:pt x="454685" y="66573"/>
                  </a:moveTo>
                  <a:lnTo>
                    <a:pt x="411251" y="66573"/>
                  </a:lnTo>
                  <a:lnTo>
                    <a:pt x="393471" y="133134"/>
                  </a:lnTo>
                  <a:lnTo>
                    <a:pt x="382790" y="177596"/>
                  </a:lnTo>
                  <a:lnTo>
                    <a:pt x="381520" y="177596"/>
                  </a:lnTo>
                  <a:lnTo>
                    <a:pt x="370598" y="133134"/>
                  </a:lnTo>
                  <a:lnTo>
                    <a:pt x="353072" y="66573"/>
                  </a:lnTo>
                  <a:lnTo>
                    <a:pt x="307594" y="66573"/>
                  </a:lnTo>
                  <a:lnTo>
                    <a:pt x="355612" y="211124"/>
                  </a:lnTo>
                  <a:lnTo>
                    <a:pt x="407936" y="211124"/>
                  </a:lnTo>
                  <a:lnTo>
                    <a:pt x="454685" y="66573"/>
                  </a:lnTo>
                  <a:close/>
                </a:path>
                <a:path w="525145" h="215264">
                  <a:moveTo>
                    <a:pt x="521474" y="66560"/>
                  </a:moveTo>
                  <a:lnTo>
                    <a:pt x="476504" y="66560"/>
                  </a:lnTo>
                  <a:lnTo>
                    <a:pt x="476504" y="211112"/>
                  </a:lnTo>
                  <a:lnTo>
                    <a:pt x="521474" y="211112"/>
                  </a:lnTo>
                  <a:lnTo>
                    <a:pt x="521474" y="66560"/>
                  </a:lnTo>
                  <a:close/>
                </a:path>
                <a:path w="525145" h="215264">
                  <a:moveTo>
                    <a:pt x="524776" y="23368"/>
                  </a:moveTo>
                  <a:lnTo>
                    <a:pt x="522871" y="13931"/>
                  </a:lnTo>
                  <a:lnTo>
                    <a:pt x="517563" y="6540"/>
                  </a:lnTo>
                  <a:lnTo>
                    <a:pt x="509447" y="1727"/>
                  </a:lnTo>
                  <a:lnTo>
                    <a:pt x="499122" y="0"/>
                  </a:lnTo>
                  <a:lnTo>
                    <a:pt x="488632" y="1727"/>
                  </a:lnTo>
                  <a:lnTo>
                    <a:pt x="480441" y="6540"/>
                  </a:lnTo>
                  <a:lnTo>
                    <a:pt x="475107" y="13931"/>
                  </a:lnTo>
                  <a:lnTo>
                    <a:pt x="473202" y="23368"/>
                  </a:lnTo>
                  <a:lnTo>
                    <a:pt x="475107" y="32664"/>
                  </a:lnTo>
                  <a:lnTo>
                    <a:pt x="480441" y="39979"/>
                  </a:lnTo>
                  <a:lnTo>
                    <a:pt x="488632" y="44780"/>
                  </a:lnTo>
                  <a:lnTo>
                    <a:pt x="499122" y="46494"/>
                  </a:lnTo>
                  <a:lnTo>
                    <a:pt x="509447" y="44780"/>
                  </a:lnTo>
                  <a:lnTo>
                    <a:pt x="517563" y="39979"/>
                  </a:lnTo>
                  <a:lnTo>
                    <a:pt x="522871" y="32664"/>
                  </a:lnTo>
                  <a:lnTo>
                    <a:pt x="524776" y="233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6601" y="1484897"/>
              <a:ext cx="359704" cy="15167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167" y="2070608"/>
            <a:ext cx="5218175" cy="47873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74" y="234695"/>
            <a:ext cx="11620113" cy="616915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086" y="234695"/>
            <a:ext cx="11444902" cy="176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68D31-E569-AE45-A5ED-A9A5EF7C0FC2}"/>
              </a:ext>
            </a:extLst>
          </p:cNvPr>
          <p:cNvSpPr txBox="1"/>
          <p:nvPr/>
        </p:nvSpPr>
        <p:spPr>
          <a:xfrm>
            <a:off x="283927" y="1207966"/>
            <a:ext cx="57177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주요 진행 내용</a:t>
            </a:r>
            <a:endParaRPr lang="ko-KR" sz="1100" b="1" dirty="0"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4C7CA-AFD9-9843-BE66-F0CE6E447310}"/>
              </a:ext>
            </a:extLst>
          </p:cNvPr>
          <p:cNvSpPr txBox="1"/>
          <p:nvPr/>
        </p:nvSpPr>
        <p:spPr>
          <a:xfrm>
            <a:off x="780611" y="1531435"/>
            <a:ext cx="7166800" cy="1441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en-US" altLang="ko-KR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Java</a:t>
            </a: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Programming</a:t>
            </a: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을 통한 기능 구현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코드리뷰를 통한 조원들의 소스 코드 공유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문제점 파악 후 함께 해결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새로운 지식 습득 후 기능 구현에 적용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endParaRPr lang="ko-KR" altLang="en-US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85144-E742-4613-BD78-7FECFCC2CFFF}"/>
              </a:ext>
            </a:extLst>
          </p:cNvPr>
          <p:cNvSpPr txBox="1"/>
          <p:nvPr/>
        </p:nvSpPr>
        <p:spPr>
          <a:xfrm>
            <a:off x="283927" y="3025191"/>
            <a:ext cx="57177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주요 발전 사항</a:t>
            </a:r>
            <a:endParaRPr lang="ko-KR" sz="1100" b="1" dirty="0"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21D60-5800-4DE3-AA86-7CBE3A17070E}"/>
              </a:ext>
            </a:extLst>
          </p:cNvPr>
          <p:cNvSpPr txBox="1"/>
          <p:nvPr/>
        </p:nvSpPr>
        <p:spPr>
          <a:xfrm>
            <a:off x="283927" y="4693649"/>
            <a:ext cx="571775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latin typeface="Noto Sans CJK KR Bold" panose="020B0500000000000000" pitchFamily="34" charset="-128"/>
                <a:ea typeface="Noto Sans CJK KR Bold" panose="020B0500000000000000" pitchFamily="34" charset="-128"/>
              </a:rPr>
              <a:t>앞으로 진행할 내용</a:t>
            </a:r>
            <a:endParaRPr lang="ko-KR" sz="1100" b="1" dirty="0">
              <a:latin typeface="Noto Sans CJK KR Bold" panose="020B0500000000000000" pitchFamily="34" charset="-128"/>
              <a:ea typeface="Noto Sans CJK KR Bold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4AC3E-6048-4C4C-BA1B-9030C53D69A2}"/>
              </a:ext>
            </a:extLst>
          </p:cNvPr>
          <p:cNvSpPr txBox="1"/>
          <p:nvPr/>
        </p:nvSpPr>
        <p:spPr>
          <a:xfrm>
            <a:off x="780611" y="3328914"/>
            <a:ext cx="7166800" cy="887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en-US" altLang="ko-KR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Controller, Service, DAO </a:t>
            </a: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개념 정리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조원 전체의 이해도 향상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en-US" altLang="ko-KR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Java</a:t>
            </a: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기능 구현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5579B-A0DD-4C5E-BABD-B713EF4063CC}"/>
              </a:ext>
            </a:extLst>
          </p:cNvPr>
          <p:cNvSpPr txBox="1"/>
          <p:nvPr/>
        </p:nvSpPr>
        <p:spPr>
          <a:xfrm>
            <a:off x="780611" y="5012761"/>
            <a:ext cx="7166800" cy="610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더 정확한 구현</a:t>
            </a:r>
            <a:endParaRPr lang="en-US" altLang="ko-KR" sz="1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171450" indent="-171450">
              <a:lnSpc>
                <a:spcPct val="180000"/>
              </a:lnSpc>
              <a:buFontTx/>
              <a:buChar char="-"/>
            </a:pPr>
            <a:r>
              <a:rPr lang="en-US" altLang="ko-KR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Java </a:t>
            </a:r>
            <a:r>
              <a:rPr lang="ko-KR" altLang="en-US" sz="1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외 다른 언어와 연계하여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90873-958D-A949-8112-1F376E5759CE}"/>
              </a:ext>
            </a:extLst>
          </p:cNvPr>
          <p:cNvSpPr txBox="1"/>
          <p:nvPr/>
        </p:nvSpPr>
        <p:spPr>
          <a:xfrm>
            <a:off x="6152322" y="5610755"/>
            <a:ext cx="7494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감사합니다</a:t>
            </a:r>
            <a:r>
              <a:rPr kumimoji="1" lang="en-US" altLang="ko-KR" sz="9600" b="1" dirty="0"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.</a:t>
            </a:r>
            <a:endParaRPr kumimoji="1" lang="ko-KR" altLang="en-US" sz="9600" b="1" dirty="0"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403" y="0"/>
                </a:moveTo>
                <a:lnTo>
                  <a:pt x="0" y="0"/>
                </a:lnTo>
                <a:lnTo>
                  <a:pt x="0" y="6858000"/>
                </a:lnTo>
                <a:lnTo>
                  <a:pt x="12191403" y="6858000"/>
                </a:lnTo>
                <a:lnTo>
                  <a:pt x="12191403" y="0"/>
                </a:lnTo>
                <a:close/>
              </a:path>
            </a:pathLst>
          </a:custGeom>
          <a:solidFill>
            <a:srgbClr val="275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44331" y="1771840"/>
            <a:ext cx="1186815" cy="645160"/>
          </a:xfrm>
          <a:custGeom>
            <a:avLst/>
            <a:gdLst/>
            <a:ahLst/>
            <a:cxnLst/>
            <a:rect l="l" t="t" r="r" b="b"/>
            <a:pathLst>
              <a:path w="1186815" h="645160">
                <a:moveTo>
                  <a:pt x="558914" y="235242"/>
                </a:moveTo>
                <a:lnTo>
                  <a:pt x="487730" y="221843"/>
                </a:lnTo>
                <a:lnTo>
                  <a:pt x="439039" y="203009"/>
                </a:lnTo>
                <a:lnTo>
                  <a:pt x="434200" y="201142"/>
                </a:lnTo>
                <a:lnTo>
                  <a:pt x="396367" y="175196"/>
                </a:lnTo>
                <a:lnTo>
                  <a:pt x="372287" y="146100"/>
                </a:lnTo>
                <a:lnTo>
                  <a:pt x="360032" y="115912"/>
                </a:lnTo>
                <a:lnTo>
                  <a:pt x="530821" y="115912"/>
                </a:lnTo>
                <a:lnTo>
                  <a:pt x="530821" y="29489"/>
                </a:lnTo>
                <a:lnTo>
                  <a:pt x="50050" y="29489"/>
                </a:lnTo>
                <a:lnTo>
                  <a:pt x="50050" y="115912"/>
                </a:lnTo>
                <a:lnTo>
                  <a:pt x="223558" y="115912"/>
                </a:lnTo>
                <a:lnTo>
                  <a:pt x="211302" y="146100"/>
                </a:lnTo>
                <a:lnTo>
                  <a:pt x="187223" y="175196"/>
                </a:lnTo>
                <a:lnTo>
                  <a:pt x="149390" y="201142"/>
                </a:lnTo>
                <a:lnTo>
                  <a:pt x="95859" y="221843"/>
                </a:lnTo>
                <a:lnTo>
                  <a:pt x="24676" y="235242"/>
                </a:lnTo>
                <a:lnTo>
                  <a:pt x="64465" y="321652"/>
                </a:lnTo>
                <a:lnTo>
                  <a:pt x="129222" y="309575"/>
                </a:lnTo>
                <a:lnTo>
                  <a:pt x="183870" y="291045"/>
                </a:lnTo>
                <a:lnTo>
                  <a:pt x="228841" y="266700"/>
                </a:lnTo>
                <a:lnTo>
                  <a:pt x="264566" y="237147"/>
                </a:lnTo>
                <a:lnTo>
                  <a:pt x="291465" y="203009"/>
                </a:lnTo>
                <a:lnTo>
                  <a:pt x="318439" y="237147"/>
                </a:lnTo>
                <a:lnTo>
                  <a:pt x="354330" y="266700"/>
                </a:lnTo>
                <a:lnTo>
                  <a:pt x="399503" y="291045"/>
                </a:lnTo>
                <a:lnTo>
                  <a:pt x="454329" y="309575"/>
                </a:lnTo>
                <a:lnTo>
                  <a:pt x="519163" y="321652"/>
                </a:lnTo>
                <a:lnTo>
                  <a:pt x="558914" y="235242"/>
                </a:lnTo>
                <a:close/>
              </a:path>
              <a:path w="1186815" h="645160">
                <a:moveTo>
                  <a:pt x="582930" y="349084"/>
                </a:moveTo>
                <a:lnTo>
                  <a:pt x="0" y="349084"/>
                </a:lnTo>
                <a:lnTo>
                  <a:pt x="0" y="436181"/>
                </a:lnTo>
                <a:lnTo>
                  <a:pt x="233159" y="436181"/>
                </a:lnTo>
                <a:lnTo>
                  <a:pt x="233159" y="644664"/>
                </a:lnTo>
                <a:lnTo>
                  <a:pt x="344258" y="644664"/>
                </a:lnTo>
                <a:lnTo>
                  <a:pt x="344258" y="436181"/>
                </a:lnTo>
                <a:lnTo>
                  <a:pt x="582930" y="436181"/>
                </a:lnTo>
                <a:lnTo>
                  <a:pt x="582930" y="349084"/>
                </a:lnTo>
                <a:close/>
              </a:path>
              <a:path w="1186815" h="645160">
                <a:moveTo>
                  <a:pt x="1054074" y="8229"/>
                </a:moveTo>
                <a:lnTo>
                  <a:pt x="951204" y="8229"/>
                </a:lnTo>
                <a:lnTo>
                  <a:pt x="951204" y="213969"/>
                </a:lnTo>
                <a:lnTo>
                  <a:pt x="881926" y="213969"/>
                </a:lnTo>
                <a:lnTo>
                  <a:pt x="881926" y="302450"/>
                </a:lnTo>
                <a:lnTo>
                  <a:pt x="951204" y="302450"/>
                </a:lnTo>
                <a:lnTo>
                  <a:pt x="951204" y="425894"/>
                </a:lnTo>
                <a:lnTo>
                  <a:pt x="912406" y="393827"/>
                </a:lnTo>
                <a:lnTo>
                  <a:pt x="883615" y="355409"/>
                </a:lnTo>
                <a:lnTo>
                  <a:pt x="863498" y="311962"/>
                </a:lnTo>
                <a:lnTo>
                  <a:pt x="850773" y="264807"/>
                </a:lnTo>
                <a:lnTo>
                  <a:pt x="844092" y="215239"/>
                </a:lnTo>
                <a:lnTo>
                  <a:pt x="842162" y="164592"/>
                </a:lnTo>
                <a:lnTo>
                  <a:pt x="842162" y="147447"/>
                </a:lnTo>
                <a:lnTo>
                  <a:pt x="925144" y="147447"/>
                </a:lnTo>
                <a:lnTo>
                  <a:pt x="925144" y="58978"/>
                </a:lnTo>
                <a:lnTo>
                  <a:pt x="641896" y="58978"/>
                </a:lnTo>
                <a:lnTo>
                  <a:pt x="641896" y="147447"/>
                </a:lnTo>
                <a:lnTo>
                  <a:pt x="734491" y="147447"/>
                </a:lnTo>
                <a:lnTo>
                  <a:pt x="734491" y="164592"/>
                </a:lnTo>
                <a:lnTo>
                  <a:pt x="732942" y="210235"/>
                </a:lnTo>
                <a:lnTo>
                  <a:pt x="727722" y="255892"/>
                </a:lnTo>
                <a:lnTo>
                  <a:pt x="717905" y="300507"/>
                </a:lnTo>
                <a:lnTo>
                  <a:pt x="702589" y="343001"/>
                </a:lnTo>
                <a:lnTo>
                  <a:pt x="680847" y="382333"/>
                </a:lnTo>
                <a:lnTo>
                  <a:pt x="651764" y="417398"/>
                </a:lnTo>
                <a:lnTo>
                  <a:pt x="614464" y="447154"/>
                </a:lnTo>
                <a:lnTo>
                  <a:pt x="679627" y="527392"/>
                </a:lnTo>
                <a:lnTo>
                  <a:pt x="716330" y="498271"/>
                </a:lnTo>
                <a:lnTo>
                  <a:pt x="746480" y="462076"/>
                </a:lnTo>
                <a:lnTo>
                  <a:pt x="770458" y="419963"/>
                </a:lnTo>
                <a:lnTo>
                  <a:pt x="788670" y="373087"/>
                </a:lnTo>
                <a:lnTo>
                  <a:pt x="807427" y="415391"/>
                </a:lnTo>
                <a:lnTo>
                  <a:pt x="831265" y="453250"/>
                </a:lnTo>
                <a:lnTo>
                  <a:pt x="860894" y="485838"/>
                </a:lnTo>
                <a:lnTo>
                  <a:pt x="897026" y="512305"/>
                </a:lnTo>
                <a:lnTo>
                  <a:pt x="951204" y="444411"/>
                </a:lnTo>
                <a:lnTo>
                  <a:pt x="951204" y="616546"/>
                </a:lnTo>
                <a:lnTo>
                  <a:pt x="1054074" y="616546"/>
                </a:lnTo>
                <a:lnTo>
                  <a:pt x="1054074" y="444411"/>
                </a:lnTo>
                <a:lnTo>
                  <a:pt x="1054074" y="425894"/>
                </a:lnTo>
                <a:lnTo>
                  <a:pt x="1054074" y="8229"/>
                </a:lnTo>
                <a:close/>
              </a:path>
              <a:path w="1186815" h="645160">
                <a:moveTo>
                  <a:pt x="1186434" y="0"/>
                </a:moveTo>
                <a:lnTo>
                  <a:pt x="1081506" y="0"/>
                </a:lnTo>
                <a:lnTo>
                  <a:pt x="1081506" y="642607"/>
                </a:lnTo>
                <a:lnTo>
                  <a:pt x="1186434" y="642607"/>
                </a:lnTo>
                <a:lnTo>
                  <a:pt x="11864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657" y="1772530"/>
            <a:ext cx="564515" cy="633730"/>
          </a:xfrm>
          <a:custGeom>
            <a:avLst/>
            <a:gdLst/>
            <a:ahLst/>
            <a:cxnLst/>
            <a:rect l="l" t="t" r="r" b="b"/>
            <a:pathLst>
              <a:path w="564515" h="633730">
                <a:moveTo>
                  <a:pt x="229044" y="426567"/>
                </a:moveTo>
                <a:lnTo>
                  <a:pt x="117944" y="426567"/>
                </a:lnTo>
                <a:lnTo>
                  <a:pt x="117944" y="633691"/>
                </a:lnTo>
                <a:lnTo>
                  <a:pt x="564400" y="633691"/>
                </a:lnTo>
                <a:lnTo>
                  <a:pt x="564400" y="546595"/>
                </a:lnTo>
                <a:lnTo>
                  <a:pt x="229044" y="546595"/>
                </a:lnTo>
                <a:lnTo>
                  <a:pt x="229044" y="426567"/>
                </a:lnTo>
                <a:close/>
              </a:path>
              <a:path w="564515" h="633730">
                <a:moveTo>
                  <a:pt x="550697" y="0"/>
                </a:moveTo>
                <a:lnTo>
                  <a:pt x="439585" y="0"/>
                </a:lnTo>
                <a:lnTo>
                  <a:pt x="439585" y="128244"/>
                </a:lnTo>
                <a:lnTo>
                  <a:pt x="334657" y="128244"/>
                </a:lnTo>
                <a:lnTo>
                  <a:pt x="334657" y="216712"/>
                </a:lnTo>
                <a:lnTo>
                  <a:pt x="439585" y="216712"/>
                </a:lnTo>
                <a:lnTo>
                  <a:pt x="439585" y="471144"/>
                </a:lnTo>
                <a:lnTo>
                  <a:pt x="550697" y="471144"/>
                </a:lnTo>
                <a:lnTo>
                  <a:pt x="550697" y="0"/>
                </a:lnTo>
                <a:close/>
              </a:path>
              <a:path w="564515" h="633730">
                <a:moveTo>
                  <a:pt x="259232" y="39776"/>
                </a:moveTo>
                <a:lnTo>
                  <a:pt x="146075" y="39776"/>
                </a:lnTo>
                <a:lnTo>
                  <a:pt x="146075" y="103555"/>
                </a:lnTo>
                <a:lnTo>
                  <a:pt x="143064" y="146916"/>
                </a:lnTo>
                <a:lnTo>
                  <a:pt x="133194" y="188925"/>
                </a:lnTo>
                <a:lnTo>
                  <a:pt x="115209" y="228114"/>
                </a:lnTo>
                <a:lnTo>
                  <a:pt x="87852" y="263017"/>
                </a:lnTo>
                <a:lnTo>
                  <a:pt x="49868" y="292166"/>
                </a:lnTo>
                <a:lnTo>
                  <a:pt x="0" y="314096"/>
                </a:lnTo>
                <a:lnTo>
                  <a:pt x="58966" y="400507"/>
                </a:lnTo>
                <a:lnTo>
                  <a:pt x="108013" y="377790"/>
                </a:lnTo>
                <a:lnTo>
                  <a:pt x="148383" y="347357"/>
                </a:lnTo>
                <a:lnTo>
                  <a:pt x="180395" y="310238"/>
                </a:lnTo>
                <a:lnTo>
                  <a:pt x="204368" y="267462"/>
                </a:lnTo>
                <a:lnTo>
                  <a:pt x="335232" y="267462"/>
                </a:lnTo>
                <a:lnTo>
                  <a:pt x="302487" y="237961"/>
                </a:lnTo>
                <a:lnTo>
                  <a:pt x="277096" y="196396"/>
                </a:lnTo>
                <a:lnTo>
                  <a:pt x="263358" y="150815"/>
                </a:lnTo>
                <a:lnTo>
                  <a:pt x="259232" y="103555"/>
                </a:lnTo>
                <a:lnTo>
                  <a:pt x="259232" y="39776"/>
                </a:lnTo>
                <a:close/>
              </a:path>
              <a:path w="564515" h="633730">
                <a:moveTo>
                  <a:pt x="335232" y="267462"/>
                </a:moveTo>
                <a:lnTo>
                  <a:pt x="204368" y="267462"/>
                </a:lnTo>
                <a:lnTo>
                  <a:pt x="227571" y="304773"/>
                </a:lnTo>
                <a:lnTo>
                  <a:pt x="257336" y="337070"/>
                </a:lnTo>
                <a:lnTo>
                  <a:pt x="294051" y="363709"/>
                </a:lnTo>
                <a:lnTo>
                  <a:pt x="338099" y="384048"/>
                </a:lnTo>
                <a:lnTo>
                  <a:pt x="396392" y="299694"/>
                </a:lnTo>
                <a:lnTo>
                  <a:pt x="341572" y="273173"/>
                </a:lnTo>
                <a:lnTo>
                  <a:pt x="335232" y="267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9590" y="1772527"/>
            <a:ext cx="553720" cy="645795"/>
          </a:xfrm>
          <a:custGeom>
            <a:avLst/>
            <a:gdLst/>
            <a:ahLst/>
            <a:cxnLst/>
            <a:rect l="l" t="t" r="r" b="b"/>
            <a:pathLst>
              <a:path w="553720" h="645794">
                <a:moveTo>
                  <a:pt x="261289" y="121386"/>
                </a:moveTo>
                <a:lnTo>
                  <a:pt x="145376" y="121386"/>
                </a:lnTo>
                <a:lnTo>
                  <a:pt x="137241" y="163544"/>
                </a:lnTo>
                <a:lnTo>
                  <a:pt x="120083" y="204023"/>
                </a:lnTo>
                <a:lnTo>
                  <a:pt x="92456" y="240981"/>
                </a:lnTo>
                <a:lnTo>
                  <a:pt x="52910" y="272576"/>
                </a:lnTo>
                <a:lnTo>
                  <a:pt x="0" y="296964"/>
                </a:lnTo>
                <a:lnTo>
                  <a:pt x="56222" y="384746"/>
                </a:lnTo>
                <a:lnTo>
                  <a:pt x="106577" y="362825"/>
                </a:lnTo>
                <a:lnTo>
                  <a:pt x="147867" y="332871"/>
                </a:lnTo>
                <a:lnTo>
                  <a:pt x="180540" y="296105"/>
                </a:lnTo>
                <a:lnTo>
                  <a:pt x="205041" y="253746"/>
                </a:lnTo>
                <a:lnTo>
                  <a:pt x="341475" y="253746"/>
                </a:lnTo>
                <a:lnTo>
                  <a:pt x="312139" y="231054"/>
                </a:lnTo>
                <a:lnTo>
                  <a:pt x="285750" y="197076"/>
                </a:lnTo>
                <a:lnTo>
                  <a:pt x="269238" y="159939"/>
                </a:lnTo>
                <a:lnTo>
                  <a:pt x="261289" y="121386"/>
                </a:lnTo>
                <a:close/>
              </a:path>
              <a:path w="553720" h="645794">
                <a:moveTo>
                  <a:pt x="550697" y="0"/>
                </a:moveTo>
                <a:lnTo>
                  <a:pt x="439585" y="0"/>
                </a:lnTo>
                <a:lnTo>
                  <a:pt x="439585" y="148818"/>
                </a:lnTo>
                <a:lnTo>
                  <a:pt x="358673" y="148818"/>
                </a:lnTo>
                <a:lnTo>
                  <a:pt x="358673" y="237286"/>
                </a:lnTo>
                <a:lnTo>
                  <a:pt x="439585" y="237286"/>
                </a:lnTo>
                <a:lnTo>
                  <a:pt x="439585" y="381317"/>
                </a:lnTo>
                <a:lnTo>
                  <a:pt x="550697" y="381317"/>
                </a:lnTo>
                <a:lnTo>
                  <a:pt x="550697" y="0"/>
                </a:lnTo>
                <a:close/>
              </a:path>
              <a:path w="553720" h="645794">
                <a:moveTo>
                  <a:pt x="341475" y="253746"/>
                </a:moveTo>
                <a:lnTo>
                  <a:pt x="205041" y="253746"/>
                </a:lnTo>
                <a:lnTo>
                  <a:pt x="229323" y="290366"/>
                </a:lnTo>
                <a:lnTo>
                  <a:pt x="260421" y="322416"/>
                </a:lnTo>
                <a:lnTo>
                  <a:pt x="298980" y="348934"/>
                </a:lnTo>
                <a:lnTo>
                  <a:pt x="345643" y="368960"/>
                </a:lnTo>
                <a:lnTo>
                  <a:pt x="399821" y="282549"/>
                </a:lnTo>
                <a:lnTo>
                  <a:pt x="349724" y="260126"/>
                </a:lnTo>
                <a:lnTo>
                  <a:pt x="341475" y="253746"/>
                </a:lnTo>
                <a:close/>
              </a:path>
              <a:path w="553720" h="645794">
                <a:moveTo>
                  <a:pt x="375818" y="34290"/>
                </a:moveTo>
                <a:lnTo>
                  <a:pt x="28790" y="34290"/>
                </a:lnTo>
                <a:lnTo>
                  <a:pt x="28790" y="121386"/>
                </a:lnTo>
                <a:lnTo>
                  <a:pt x="375818" y="121386"/>
                </a:lnTo>
                <a:lnTo>
                  <a:pt x="375818" y="34290"/>
                </a:lnTo>
                <a:close/>
              </a:path>
              <a:path w="553720" h="645794">
                <a:moveTo>
                  <a:pt x="329184" y="392277"/>
                </a:moveTo>
                <a:lnTo>
                  <a:pt x="264992" y="396151"/>
                </a:lnTo>
                <a:lnTo>
                  <a:pt x="210252" y="407492"/>
                </a:lnTo>
                <a:lnTo>
                  <a:pt x="165952" y="425883"/>
                </a:lnTo>
                <a:lnTo>
                  <a:pt x="133083" y="450904"/>
                </a:lnTo>
                <a:lnTo>
                  <a:pt x="105600" y="519163"/>
                </a:lnTo>
                <a:lnTo>
                  <a:pt x="112636" y="556133"/>
                </a:lnTo>
                <a:lnTo>
                  <a:pt x="165952" y="612089"/>
                </a:lnTo>
                <a:lnTo>
                  <a:pt x="210252" y="630313"/>
                </a:lnTo>
                <a:lnTo>
                  <a:pt x="264992" y="641527"/>
                </a:lnTo>
                <a:lnTo>
                  <a:pt x="329184" y="645350"/>
                </a:lnTo>
                <a:lnTo>
                  <a:pt x="393654" y="641527"/>
                </a:lnTo>
                <a:lnTo>
                  <a:pt x="448583" y="630313"/>
                </a:lnTo>
                <a:lnTo>
                  <a:pt x="492999" y="612089"/>
                </a:lnTo>
                <a:lnTo>
                  <a:pt x="525929" y="587235"/>
                </a:lnTo>
                <a:lnTo>
                  <a:pt x="542747" y="561682"/>
                </a:lnTo>
                <a:lnTo>
                  <a:pt x="329184" y="561682"/>
                </a:lnTo>
                <a:lnTo>
                  <a:pt x="279488" y="559282"/>
                </a:lnTo>
                <a:lnTo>
                  <a:pt x="244390" y="551738"/>
                </a:lnTo>
                <a:lnTo>
                  <a:pt x="223569" y="538537"/>
                </a:lnTo>
                <a:lnTo>
                  <a:pt x="216700" y="519163"/>
                </a:lnTo>
                <a:lnTo>
                  <a:pt x="223569" y="499387"/>
                </a:lnTo>
                <a:lnTo>
                  <a:pt x="244390" y="485982"/>
                </a:lnTo>
                <a:lnTo>
                  <a:pt x="279488" y="478367"/>
                </a:lnTo>
                <a:lnTo>
                  <a:pt x="329184" y="475957"/>
                </a:lnTo>
                <a:lnTo>
                  <a:pt x="542350" y="475957"/>
                </a:lnTo>
                <a:lnTo>
                  <a:pt x="525929" y="450904"/>
                </a:lnTo>
                <a:lnTo>
                  <a:pt x="492999" y="425883"/>
                </a:lnTo>
                <a:lnTo>
                  <a:pt x="448583" y="407492"/>
                </a:lnTo>
                <a:lnTo>
                  <a:pt x="393654" y="396151"/>
                </a:lnTo>
                <a:lnTo>
                  <a:pt x="329184" y="392277"/>
                </a:lnTo>
                <a:close/>
              </a:path>
              <a:path w="553720" h="645794">
                <a:moveTo>
                  <a:pt x="542350" y="475957"/>
                </a:moveTo>
                <a:lnTo>
                  <a:pt x="329184" y="475957"/>
                </a:lnTo>
                <a:lnTo>
                  <a:pt x="379263" y="478367"/>
                </a:lnTo>
                <a:lnTo>
                  <a:pt x="414561" y="485982"/>
                </a:lnTo>
                <a:lnTo>
                  <a:pt x="435459" y="499387"/>
                </a:lnTo>
                <a:lnTo>
                  <a:pt x="442341" y="519163"/>
                </a:lnTo>
                <a:lnTo>
                  <a:pt x="435459" y="538537"/>
                </a:lnTo>
                <a:lnTo>
                  <a:pt x="414561" y="551738"/>
                </a:lnTo>
                <a:lnTo>
                  <a:pt x="379263" y="559282"/>
                </a:lnTo>
                <a:lnTo>
                  <a:pt x="329184" y="561682"/>
                </a:lnTo>
                <a:lnTo>
                  <a:pt x="542747" y="561682"/>
                </a:lnTo>
                <a:lnTo>
                  <a:pt x="546400" y="556133"/>
                </a:lnTo>
                <a:lnTo>
                  <a:pt x="553440" y="519163"/>
                </a:lnTo>
                <a:lnTo>
                  <a:pt x="546400" y="482137"/>
                </a:lnTo>
                <a:lnTo>
                  <a:pt x="542350" y="475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199540" y="1421891"/>
            <a:ext cx="673100" cy="264160"/>
            <a:chOff x="9199540" y="1421891"/>
            <a:chExt cx="673100" cy="2641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9540" y="1443495"/>
              <a:ext cx="284260" cy="1930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2212" y="1484899"/>
              <a:ext cx="137947" cy="2006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76028" y="1421891"/>
              <a:ext cx="52069" cy="211454"/>
            </a:xfrm>
            <a:custGeom>
              <a:avLst/>
              <a:gdLst/>
              <a:ahLst/>
              <a:cxnLst/>
              <a:rect l="l" t="t" r="r" b="b"/>
              <a:pathLst>
                <a:path w="52070" h="211455">
                  <a:moveTo>
                    <a:pt x="48272" y="66560"/>
                  </a:moveTo>
                  <a:lnTo>
                    <a:pt x="3314" y="66560"/>
                  </a:lnTo>
                  <a:lnTo>
                    <a:pt x="3314" y="211112"/>
                  </a:lnTo>
                  <a:lnTo>
                    <a:pt x="48272" y="211112"/>
                  </a:lnTo>
                  <a:lnTo>
                    <a:pt x="48272" y="66560"/>
                  </a:lnTo>
                  <a:close/>
                </a:path>
                <a:path w="52070" h="211455">
                  <a:moveTo>
                    <a:pt x="25920" y="0"/>
                  </a:moveTo>
                  <a:lnTo>
                    <a:pt x="15441" y="1722"/>
                  </a:lnTo>
                  <a:lnTo>
                    <a:pt x="7245" y="6540"/>
                  </a:lnTo>
                  <a:lnTo>
                    <a:pt x="1906" y="13930"/>
                  </a:lnTo>
                  <a:lnTo>
                    <a:pt x="0" y="23368"/>
                  </a:lnTo>
                  <a:lnTo>
                    <a:pt x="1906" y="32660"/>
                  </a:lnTo>
                  <a:lnTo>
                    <a:pt x="7245" y="39979"/>
                  </a:lnTo>
                  <a:lnTo>
                    <a:pt x="15441" y="44774"/>
                  </a:lnTo>
                  <a:lnTo>
                    <a:pt x="25920" y="46494"/>
                  </a:lnTo>
                  <a:lnTo>
                    <a:pt x="36253" y="44774"/>
                  </a:lnTo>
                  <a:lnTo>
                    <a:pt x="44373" y="39979"/>
                  </a:lnTo>
                  <a:lnTo>
                    <a:pt x="49684" y="32660"/>
                  </a:lnTo>
                  <a:lnTo>
                    <a:pt x="51587" y="23368"/>
                  </a:lnTo>
                  <a:lnTo>
                    <a:pt x="49684" y="13930"/>
                  </a:lnTo>
                  <a:lnTo>
                    <a:pt x="44373" y="6540"/>
                  </a:lnTo>
                  <a:lnTo>
                    <a:pt x="36253" y="1722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2741" y="1484900"/>
              <a:ext cx="119405" cy="15166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947048" y="1421891"/>
            <a:ext cx="1179830" cy="215265"/>
            <a:chOff x="9947048" y="1421891"/>
            <a:chExt cx="1179830" cy="2152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7048" y="1440435"/>
              <a:ext cx="142773" cy="1961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9602" y="1484897"/>
              <a:ext cx="130581" cy="1516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9113" y="1430017"/>
              <a:ext cx="206777" cy="2065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6695" y="1450337"/>
              <a:ext cx="231160" cy="1862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747895" y="1421891"/>
              <a:ext cx="52069" cy="211454"/>
            </a:xfrm>
            <a:custGeom>
              <a:avLst/>
              <a:gdLst/>
              <a:ahLst/>
              <a:cxnLst/>
              <a:rect l="l" t="t" r="r" b="b"/>
              <a:pathLst>
                <a:path w="52070" h="211455">
                  <a:moveTo>
                    <a:pt x="48272" y="66560"/>
                  </a:moveTo>
                  <a:lnTo>
                    <a:pt x="3314" y="66560"/>
                  </a:lnTo>
                  <a:lnTo>
                    <a:pt x="3314" y="211112"/>
                  </a:lnTo>
                  <a:lnTo>
                    <a:pt x="48272" y="211112"/>
                  </a:lnTo>
                  <a:lnTo>
                    <a:pt x="48272" y="66560"/>
                  </a:lnTo>
                  <a:close/>
                </a:path>
                <a:path w="52070" h="211455">
                  <a:moveTo>
                    <a:pt x="25920" y="0"/>
                  </a:moveTo>
                  <a:lnTo>
                    <a:pt x="15441" y="1722"/>
                  </a:lnTo>
                  <a:lnTo>
                    <a:pt x="7245" y="6540"/>
                  </a:lnTo>
                  <a:lnTo>
                    <a:pt x="1906" y="13930"/>
                  </a:lnTo>
                  <a:lnTo>
                    <a:pt x="0" y="23368"/>
                  </a:lnTo>
                  <a:lnTo>
                    <a:pt x="1906" y="32660"/>
                  </a:lnTo>
                  <a:lnTo>
                    <a:pt x="7245" y="39979"/>
                  </a:lnTo>
                  <a:lnTo>
                    <a:pt x="15441" y="44774"/>
                  </a:lnTo>
                  <a:lnTo>
                    <a:pt x="25920" y="46494"/>
                  </a:lnTo>
                  <a:lnTo>
                    <a:pt x="36245" y="44774"/>
                  </a:lnTo>
                  <a:lnTo>
                    <a:pt x="44362" y="39979"/>
                  </a:lnTo>
                  <a:lnTo>
                    <a:pt x="49671" y="32660"/>
                  </a:lnTo>
                  <a:lnTo>
                    <a:pt x="51574" y="23368"/>
                  </a:lnTo>
                  <a:lnTo>
                    <a:pt x="49671" y="13930"/>
                  </a:lnTo>
                  <a:lnTo>
                    <a:pt x="44362" y="6540"/>
                  </a:lnTo>
                  <a:lnTo>
                    <a:pt x="36245" y="1722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4600" y="1484900"/>
              <a:ext cx="141516" cy="1516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4525" y="1484899"/>
              <a:ext cx="132105" cy="1481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261" y="1964944"/>
            <a:ext cx="5276081" cy="4893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1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9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717" y="0"/>
                </a:moveTo>
                <a:lnTo>
                  <a:pt x="0" y="0"/>
                </a:lnTo>
                <a:lnTo>
                  <a:pt x="0" y="6858000"/>
                </a:lnTo>
                <a:lnTo>
                  <a:pt x="12190717" y="6858000"/>
                </a:lnTo>
                <a:lnTo>
                  <a:pt x="12190717" y="0"/>
                </a:lnTo>
                <a:close/>
              </a:path>
            </a:pathLst>
          </a:custGeom>
          <a:solidFill>
            <a:srgbClr val="F4B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5079" y="1892971"/>
            <a:ext cx="542290" cy="508000"/>
          </a:xfrm>
          <a:custGeom>
            <a:avLst/>
            <a:gdLst/>
            <a:ahLst/>
            <a:cxnLst/>
            <a:rect l="l" t="t" r="r" b="b"/>
            <a:pathLst>
              <a:path w="542290" h="508000">
                <a:moveTo>
                  <a:pt x="541782" y="425640"/>
                </a:moveTo>
                <a:lnTo>
                  <a:pt x="0" y="425640"/>
                </a:lnTo>
                <a:lnTo>
                  <a:pt x="0" y="507961"/>
                </a:lnTo>
                <a:lnTo>
                  <a:pt x="541782" y="507961"/>
                </a:lnTo>
                <a:lnTo>
                  <a:pt x="541782" y="425640"/>
                </a:lnTo>
                <a:close/>
              </a:path>
              <a:path w="542290" h="508000">
                <a:moveTo>
                  <a:pt x="270573" y="0"/>
                </a:moveTo>
                <a:lnTo>
                  <a:pt x="217001" y="3862"/>
                </a:lnTo>
                <a:lnTo>
                  <a:pt x="168607" y="15114"/>
                </a:lnTo>
                <a:lnTo>
                  <a:pt x="126508" y="33254"/>
                </a:lnTo>
                <a:lnTo>
                  <a:pt x="91821" y="57779"/>
                </a:lnTo>
                <a:lnTo>
                  <a:pt x="65662" y="88187"/>
                </a:lnTo>
                <a:lnTo>
                  <a:pt x="49148" y="123975"/>
                </a:lnTo>
                <a:lnTo>
                  <a:pt x="43395" y="164642"/>
                </a:lnTo>
                <a:lnTo>
                  <a:pt x="48052" y="201187"/>
                </a:lnTo>
                <a:lnTo>
                  <a:pt x="61502" y="233960"/>
                </a:lnTo>
                <a:lnTo>
                  <a:pt x="82968" y="262546"/>
                </a:lnTo>
                <a:lnTo>
                  <a:pt x="111671" y="286524"/>
                </a:lnTo>
                <a:lnTo>
                  <a:pt x="111671" y="425640"/>
                </a:lnTo>
                <a:lnTo>
                  <a:pt x="214414" y="425640"/>
                </a:lnTo>
                <a:lnTo>
                  <a:pt x="214414" y="324180"/>
                </a:lnTo>
                <a:lnTo>
                  <a:pt x="429475" y="324180"/>
                </a:lnTo>
                <a:lnTo>
                  <a:pt x="429475" y="286524"/>
                </a:lnTo>
                <a:lnTo>
                  <a:pt x="458178" y="262546"/>
                </a:lnTo>
                <a:lnTo>
                  <a:pt x="467962" y="249516"/>
                </a:lnTo>
                <a:lnTo>
                  <a:pt x="270573" y="249516"/>
                </a:lnTo>
                <a:lnTo>
                  <a:pt x="218727" y="243972"/>
                </a:lnTo>
                <a:lnTo>
                  <a:pt x="179319" y="227658"/>
                </a:lnTo>
                <a:lnTo>
                  <a:pt x="154267" y="201055"/>
                </a:lnTo>
                <a:lnTo>
                  <a:pt x="145491" y="164642"/>
                </a:lnTo>
                <a:lnTo>
                  <a:pt x="154267" y="127956"/>
                </a:lnTo>
                <a:lnTo>
                  <a:pt x="179319" y="101384"/>
                </a:lnTo>
                <a:lnTo>
                  <a:pt x="218727" y="85222"/>
                </a:lnTo>
                <a:lnTo>
                  <a:pt x="270573" y="79768"/>
                </a:lnTo>
                <a:lnTo>
                  <a:pt x="468244" y="79768"/>
                </a:lnTo>
                <a:lnTo>
                  <a:pt x="449329" y="57779"/>
                </a:lnTo>
                <a:lnTo>
                  <a:pt x="414643" y="33254"/>
                </a:lnTo>
                <a:lnTo>
                  <a:pt x="372545" y="15114"/>
                </a:lnTo>
                <a:lnTo>
                  <a:pt x="324149" y="3862"/>
                </a:lnTo>
                <a:lnTo>
                  <a:pt x="270573" y="0"/>
                </a:lnTo>
                <a:close/>
              </a:path>
              <a:path w="542290" h="508000">
                <a:moveTo>
                  <a:pt x="429475" y="324180"/>
                </a:moveTo>
                <a:lnTo>
                  <a:pt x="326732" y="324180"/>
                </a:lnTo>
                <a:lnTo>
                  <a:pt x="326732" y="425640"/>
                </a:lnTo>
                <a:lnTo>
                  <a:pt x="429475" y="425640"/>
                </a:lnTo>
                <a:lnTo>
                  <a:pt x="429475" y="324180"/>
                </a:lnTo>
                <a:close/>
              </a:path>
              <a:path w="542290" h="508000">
                <a:moveTo>
                  <a:pt x="326732" y="324180"/>
                </a:moveTo>
                <a:lnTo>
                  <a:pt x="214414" y="324180"/>
                </a:lnTo>
                <a:lnTo>
                  <a:pt x="228036" y="326221"/>
                </a:lnTo>
                <a:lnTo>
                  <a:pt x="242017" y="327604"/>
                </a:lnTo>
                <a:lnTo>
                  <a:pt x="256237" y="328389"/>
                </a:lnTo>
                <a:lnTo>
                  <a:pt x="270573" y="328637"/>
                </a:lnTo>
                <a:lnTo>
                  <a:pt x="284915" y="328389"/>
                </a:lnTo>
                <a:lnTo>
                  <a:pt x="299134" y="327604"/>
                </a:lnTo>
                <a:lnTo>
                  <a:pt x="313112" y="326221"/>
                </a:lnTo>
                <a:lnTo>
                  <a:pt x="326732" y="324180"/>
                </a:lnTo>
                <a:close/>
              </a:path>
              <a:path w="542290" h="508000">
                <a:moveTo>
                  <a:pt x="468244" y="79768"/>
                </a:moveTo>
                <a:lnTo>
                  <a:pt x="270573" y="79768"/>
                </a:lnTo>
                <a:lnTo>
                  <a:pt x="322425" y="85222"/>
                </a:lnTo>
                <a:lnTo>
                  <a:pt x="361832" y="101384"/>
                </a:lnTo>
                <a:lnTo>
                  <a:pt x="386880" y="127956"/>
                </a:lnTo>
                <a:lnTo>
                  <a:pt x="395655" y="164642"/>
                </a:lnTo>
                <a:lnTo>
                  <a:pt x="386880" y="201055"/>
                </a:lnTo>
                <a:lnTo>
                  <a:pt x="361832" y="227658"/>
                </a:lnTo>
                <a:lnTo>
                  <a:pt x="322425" y="243972"/>
                </a:lnTo>
                <a:lnTo>
                  <a:pt x="270573" y="249516"/>
                </a:lnTo>
                <a:lnTo>
                  <a:pt x="467962" y="249516"/>
                </a:lnTo>
                <a:lnTo>
                  <a:pt x="479644" y="233960"/>
                </a:lnTo>
                <a:lnTo>
                  <a:pt x="493094" y="201187"/>
                </a:lnTo>
                <a:lnTo>
                  <a:pt x="497751" y="164642"/>
                </a:lnTo>
                <a:lnTo>
                  <a:pt x="491998" y="123975"/>
                </a:lnTo>
                <a:lnTo>
                  <a:pt x="475486" y="88187"/>
                </a:lnTo>
                <a:lnTo>
                  <a:pt x="468244" y="79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52181" y="1864893"/>
            <a:ext cx="1724025" cy="603885"/>
          </a:xfrm>
          <a:custGeom>
            <a:avLst/>
            <a:gdLst/>
            <a:ahLst/>
            <a:cxnLst/>
            <a:rect l="l" t="t" r="r" b="b"/>
            <a:pathLst>
              <a:path w="1724025" h="603885">
                <a:moveTo>
                  <a:pt x="541769" y="289725"/>
                </a:moveTo>
                <a:lnTo>
                  <a:pt x="467753" y="289725"/>
                </a:lnTo>
                <a:lnTo>
                  <a:pt x="476237" y="231228"/>
                </a:lnTo>
                <a:lnTo>
                  <a:pt x="480593" y="179247"/>
                </a:lnTo>
                <a:lnTo>
                  <a:pt x="482193" y="132410"/>
                </a:lnTo>
                <a:lnTo>
                  <a:pt x="482422" y="89344"/>
                </a:lnTo>
                <a:lnTo>
                  <a:pt x="482422" y="35750"/>
                </a:lnTo>
                <a:lnTo>
                  <a:pt x="58699" y="35750"/>
                </a:lnTo>
                <a:lnTo>
                  <a:pt x="58699" y="116789"/>
                </a:lnTo>
                <a:lnTo>
                  <a:pt x="380961" y="116789"/>
                </a:lnTo>
                <a:lnTo>
                  <a:pt x="380098" y="154749"/>
                </a:lnTo>
                <a:lnTo>
                  <a:pt x="377850" y="195592"/>
                </a:lnTo>
                <a:lnTo>
                  <a:pt x="373329" y="240271"/>
                </a:lnTo>
                <a:lnTo>
                  <a:pt x="365645" y="289725"/>
                </a:lnTo>
                <a:lnTo>
                  <a:pt x="0" y="289725"/>
                </a:lnTo>
                <a:lnTo>
                  <a:pt x="0" y="372046"/>
                </a:lnTo>
                <a:lnTo>
                  <a:pt x="215036" y="372046"/>
                </a:lnTo>
                <a:lnTo>
                  <a:pt x="215036" y="602411"/>
                </a:lnTo>
                <a:lnTo>
                  <a:pt x="319709" y="602411"/>
                </a:lnTo>
                <a:lnTo>
                  <a:pt x="319709" y="372046"/>
                </a:lnTo>
                <a:lnTo>
                  <a:pt x="541769" y="372046"/>
                </a:lnTo>
                <a:lnTo>
                  <a:pt x="541769" y="289725"/>
                </a:lnTo>
                <a:close/>
              </a:path>
              <a:path w="1724025" h="603885">
                <a:moveTo>
                  <a:pt x="948918" y="389915"/>
                </a:moveTo>
                <a:lnTo>
                  <a:pt x="909510" y="365150"/>
                </a:lnTo>
                <a:lnTo>
                  <a:pt x="878319" y="334225"/>
                </a:lnTo>
                <a:lnTo>
                  <a:pt x="854557" y="298132"/>
                </a:lnTo>
                <a:lnTo>
                  <a:pt x="837425" y="257911"/>
                </a:lnTo>
                <a:lnTo>
                  <a:pt x="826160" y="214553"/>
                </a:lnTo>
                <a:lnTo>
                  <a:pt x="819975" y="169087"/>
                </a:lnTo>
                <a:lnTo>
                  <a:pt x="818095" y="122542"/>
                </a:lnTo>
                <a:lnTo>
                  <a:pt x="818095" y="47231"/>
                </a:lnTo>
                <a:lnTo>
                  <a:pt x="714082" y="47231"/>
                </a:lnTo>
                <a:lnTo>
                  <a:pt x="714082" y="122542"/>
                </a:lnTo>
                <a:lnTo>
                  <a:pt x="711885" y="170827"/>
                </a:lnTo>
                <a:lnTo>
                  <a:pt x="704862" y="218109"/>
                </a:lnTo>
                <a:lnTo>
                  <a:pt x="692277" y="263232"/>
                </a:lnTo>
                <a:lnTo>
                  <a:pt x="673442" y="305028"/>
                </a:lnTo>
                <a:lnTo>
                  <a:pt x="647661" y="342328"/>
                </a:lnTo>
                <a:lnTo>
                  <a:pt x="614210" y="373989"/>
                </a:lnTo>
                <a:lnTo>
                  <a:pt x="572414" y="398843"/>
                </a:lnTo>
                <a:lnTo>
                  <a:pt x="633679" y="482447"/>
                </a:lnTo>
                <a:lnTo>
                  <a:pt x="678002" y="454888"/>
                </a:lnTo>
                <a:lnTo>
                  <a:pt x="714552" y="419023"/>
                </a:lnTo>
                <a:lnTo>
                  <a:pt x="743686" y="376097"/>
                </a:lnTo>
                <a:lnTo>
                  <a:pt x="765771" y="327380"/>
                </a:lnTo>
                <a:lnTo>
                  <a:pt x="786320" y="372338"/>
                </a:lnTo>
                <a:lnTo>
                  <a:pt x="812990" y="411924"/>
                </a:lnTo>
                <a:lnTo>
                  <a:pt x="846353" y="445287"/>
                </a:lnTo>
                <a:lnTo>
                  <a:pt x="887018" y="471601"/>
                </a:lnTo>
                <a:lnTo>
                  <a:pt x="948918" y="389915"/>
                </a:lnTo>
                <a:close/>
              </a:path>
              <a:path w="1724025" h="603885">
                <a:moveTo>
                  <a:pt x="1140993" y="227825"/>
                </a:moveTo>
                <a:lnTo>
                  <a:pt x="1060589" y="227825"/>
                </a:lnTo>
                <a:lnTo>
                  <a:pt x="1060589" y="3835"/>
                </a:lnTo>
                <a:lnTo>
                  <a:pt x="957211" y="3835"/>
                </a:lnTo>
                <a:lnTo>
                  <a:pt x="957211" y="602411"/>
                </a:lnTo>
                <a:lnTo>
                  <a:pt x="1060589" y="602411"/>
                </a:lnTo>
                <a:lnTo>
                  <a:pt x="1060589" y="312064"/>
                </a:lnTo>
                <a:lnTo>
                  <a:pt x="1140993" y="312064"/>
                </a:lnTo>
                <a:lnTo>
                  <a:pt x="1140993" y="227825"/>
                </a:lnTo>
                <a:close/>
              </a:path>
              <a:path w="1724025" h="603885">
                <a:moveTo>
                  <a:pt x="1498371" y="255892"/>
                </a:moveTo>
                <a:lnTo>
                  <a:pt x="1487322" y="212394"/>
                </a:lnTo>
                <a:lnTo>
                  <a:pt x="1456486" y="178295"/>
                </a:lnTo>
                <a:lnTo>
                  <a:pt x="1409255" y="156032"/>
                </a:lnTo>
                <a:lnTo>
                  <a:pt x="1399463" y="154736"/>
                </a:lnTo>
                <a:lnTo>
                  <a:pt x="1399463" y="255892"/>
                </a:lnTo>
                <a:lnTo>
                  <a:pt x="1395793" y="271246"/>
                </a:lnTo>
                <a:lnTo>
                  <a:pt x="1385493" y="281990"/>
                </a:lnTo>
                <a:lnTo>
                  <a:pt x="1369568" y="288302"/>
                </a:lnTo>
                <a:lnTo>
                  <a:pt x="1349044" y="290360"/>
                </a:lnTo>
                <a:lnTo>
                  <a:pt x="1328508" y="288302"/>
                </a:lnTo>
                <a:lnTo>
                  <a:pt x="1312583" y="281990"/>
                </a:lnTo>
                <a:lnTo>
                  <a:pt x="1302283" y="271246"/>
                </a:lnTo>
                <a:lnTo>
                  <a:pt x="1298625" y="255892"/>
                </a:lnTo>
                <a:lnTo>
                  <a:pt x="1302283" y="240919"/>
                </a:lnTo>
                <a:lnTo>
                  <a:pt x="1312583" y="230365"/>
                </a:lnTo>
                <a:lnTo>
                  <a:pt x="1328508" y="224129"/>
                </a:lnTo>
                <a:lnTo>
                  <a:pt x="1349044" y="222072"/>
                </a:lnTo>
                <a:lnTo>
                  <a:pt x="1369568" y="224129"/>
                </a:lnTo>
                <a:lnTo>
                  <a:pt x="1385493" y="230365"/>
                </a:lnTo>
                <a:lnTo>
                  <a:pt x="1395793" y="240919"/>
                </a:lnTo>
                <a:lnTo>
                  <a:pt x="1399463" y="255892"/>
                </a:lnTo>
                <a:lnTo>
                  <a:pt x="1399463" y="154736"/>
                </a:lnTo>
                <a:lnTo>
                  <a:pt x="1349044" y="148056"/>
                </a:lnTo>
                <a:lnTo>
                  <a:pt x="1288821" y="156032"/>
                </a:lnTo>
                <a:lnTo>
                  <a:pt x="1241590" y="178295"/>
                </a:lnTo>
                <a:lnTo>
                  <a:pt x="1210754" y="212394"/>
                </a:lnTo>
                <a:lnTo>
                  <a:pt x="1199718" y="255892"/>
                </a:lnTo>
                <a:lnTo>
                  <a:pt x="1210754" y="300037"/>
                </a:lnTo>
                <a:lnTo>
                  <a:pt x="1241590" y="334314"/>
                </a:lnTo>
                <a:lnTo>
                  <a:pt x="1288821" y="356489"/>
                </a:lnTo>
                <a:lnTo>
                  <a:pt x="1349044" y="364375"/>
                </a:lnTo>
                <a:lnTo>
                  <a:pt x="1409255" y="356489"/>
                </a:lnTo>
                <a:lnTo>
                  <a:pt x="1456486" y="334314"/>
                </a:lnTo>
                <a:lnTo>
                  <a:pt x="1487322" y="300037"/>
                </a:lnTo>
                <a:lnTo>
                  <a:pt x="1489748" y="290360"/>
                </a:lnTo>
                <a:lnTo>
                  <a:pt x="1498371" y="255892"/>
                </a:lnTo>
                <a:close/>
              </a:path>
              <a:path w="1724025" h="603885">
                <a:moveTo>
                  <a:pt x="1525168" y="54241"/>
                </a:moveTo>
                <a:lnTo>
                  <a:pt x="1400721" y="54241"/>
                </a:lnTo>
                <a:lnTo>
                  <a:pt x="1400721" y="0"/>
                </a:lnTo>
                <a:lnTo>
                  <a:pt x="1297355" y="0"/>
                </a:lnTo>
                <a:lnTo>
                  <a:pt x="1297355" y="54241"/>
                </a:lnTo>
                <a:lnTo>
                  <a:pt x="1172921" y="54241"/>
                </a:lnTo>
                <a:lnTo>
                  <a:pt x="1172921" y="134010"/>
                </a:lnTo>
                <a:lnTo>
                  <a:pt x="1525168" y="134010"/>
                </a:lnTo>
                <a:lnTo>
                  <a:pt x="1525168" y="54241"/>
                </a:lnTo>
                <a:close/>
              </a:path>
              <a:path w="1724025" h="603885">
                <a:moveTo>
                  <a:pt x="1654708" y="495198"/>
                </a:moveTo>
                <a:lnTo>
                  <a:pt x="1648269" y="463931"/>
                </a:lnTo>
                <a:lnTo>
                  <a:pt x="1648218" y="463677"/>
                </a:lnTo>
                <a:lnTo>
                  <a:pt x="1629410" y="437019"/>
                </a:lnTo>
                <a:lnTo>
                  <a:pt x="1599260" y="415594"/>
                </a:lnTo>
                <a:lnTo>
                  <a:pt x="1558747" y="399808"/>
                </a:lnTo>
                <a:lnTo>
                  <a:pt x="1551965" y="398487"/>
                </a:lnTo>
                <a:lnTo>
                  <a:pt x="1551965" y="495198"/>
                </a:lnTo>
                <a:lnTo>
                  <a:pt x="1545691" y="509879"/>
                </a:lnTo>
                <a:lnTo>
                  <a:pt x="1526755" y="519772"/>
                </a:lnTo>
                <a:lnTo>
                  <a:pt x="1494878" y="525348"/>
                </a:lnTo>
                <a:lnTo>
                  <a:pt x="1449857" y="527100"/>
                </a:lnTo>
                <a:lnTo>
                  <a:pt x="1405191" y="525348"/>
                </a:lnTo>
                <a:lnTo>
                  <a:pt x="1373517" y="519772"/>
                </a:lnTo>
                <a:lnTo>
                  <a:pt x="1354645" y="509879"/>
                </a:lnTo>
                <a:lnTo>
                  <a:pt x="1348397" y="495198"/>
                </a:lnTo>
                <a:lnTo>
                  <a:pt x="1354658" y="480618"/>
                </a:lnTo>
                <a:lnTo>
                  <a:pt x="1373593" y="470954"/>
                </a:lnTo>
                <a:lnTo>
                  <a:pt x="1405470" y="465594"/>
                </a:lnTo>
                <a:lnTo>
                  <a:pt x="1450505" y="463931"/>
                </a:lnTo>
                <a:lnTo>
                  <a:pt x="1495158" y="465594"/>
                </a:lnTo>
                <a:lnTo>
                  <a:pt x="1526832" y="470954"/>
                </a:lnTo>
                <a:lnTo>
                  <a:pt x="1545704" y="480618"/>
                </a:lnTo>
                <a:lnTo>
                  <a:pt x="1551965" y="495198"/>
                </a:lnTo>
                <a:lnTo>
                  <a:pt x="1551965" y="398487"/>
                </a:lnTo>
                <a:lnTo>
                  <a:pt x="1508836" y="390055"/>
                </a:lnTo>
                <a:lnTo>
                  <a:pt x="1450505" y="386715"/>
                </a:lnTo>
                <a:lnTo>
                  <a:pt x="1391894" y="390055"/>
                </a:lnTo>
                <a:lnTo>
                  <a:pt x="1341805" y="399808"/>
                </a:lnTo>
                <a:lnTo>
                  <a:pt x="1301178" y="415594"/>
                </a:lnTo>
                <a:lnTo>
                  <a:pt x="1252131" y="463677"/>
                </a:lnTo>
                <a:lnTo>
                  <a:pt x="1245654" y="495198"/>
                </a:lnTo>
                <a:lnTo>
                  <a:pt x="1252131" y="526719"/>
                </a:lnTo>
                <a:lnTo>
                  <a:pt x="1301178" y="574814"/>
                </a:lnTo>
                <a:lnTo>
                  <a:pt x="1341805" y="590588"/>
                </a:lnTo>
                <a:lnTo>
                  <a:pt x="1391894" y="600341"/>
                </a:lnTo>
                <a:lnTo>
                  <a:pt x="1450505" y="603681"/>
                </a:lnTo>
                <a:lnTo>
                  <a:pt x="1508836" y="600341"/>
                </a:lnTo>
                <a:lnTo>
                  <a:pt x="1558747" y="590588"/>
                </a:lnTo>
                <a:lnTo>
                  <a:pt x="1599260" y="574814"/>
                </a:lnTo>
                <a:lnTo>
                  <a:pt x="1647952" y="527100"/>
                </a:lnTo>
                <a:lnTo>
                  <a:pt x="1648218" y="526719"/>
                </a:lnTo>
                <a:lnTo>
                  <a:pt x="1654708" y="495198"/>
                </a:lnTo>
                <a:close/>
              </a:path>
              <a:path w="1724025" h="603885">
                <a:moveTo>
                  <a:pt x="1723631" y="148691"/>
                </a:moveTo>
                <a:lnTo>
                  <a:pt x="1648968" y="148691"/>
                </a:lnTo>
                <a:lnTo>
                  <a:pt x="1648968" y="3835"/>
                </a:lnTo>
                <a:lnTo>
                  <a:pt x="1545577" y="3835"/>
                </a:lnTo>
                <a:lnTo>
                  <a:pt x="1545577" y="379056"/>
                </a:lnTo>
                <a:lnTo>
                  <a:pt x="1648968" y="379056"/>
                </a:lnTo>
                <a:lnTo>
                  <a:pt x="1648968" y="232283"/>
                </a:lnTo>
                <a:lnTo>
                  <a:pt x="1723631" y="232283"/>
                </a:lnTo>
                <a:lnTo>
                  <a:pt x="1723631" y="1486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92144" y="1892971"/>
            <a:ext cx="542290" cy="508000"/>
          </a:xfrm>
          <a:custGeom>
            <a:avLst/>
            <a:gdLst/>
            <a:ahLst/>
            <a:cxnLst/>
            <a:rect l="l" t="t" r="r" b="b"/>
            <a:pathLst>
              <a:path w="542290" h="508000">
                <a:moveTo>
                  <a:pt x="541782" y="425640"/>
                </a:moveTo>
                <a:lnTo>
                  <a:pt x="0" y="425640"/>
                </a:lnTo>
                <a:lnTo>
                  <a:pt x="0" y="507961"/>
                </a:lnTo>
                <a:lnTo>
                  <a:pt x="541782" y="507961"/>
                </a:lnTo>
                <a:lnTo>
                  <a:pt x="541782" y="425640"/>
                </a:lnTo>
                <a:close/>
              </a:path>
              <a:path w="542290" h="508000">
                <a:moveTo>
                  <a:pt x="270573" y="0"/>
                </a:moveTo>
                <a:lnTo>
                  <a:pt x="217001" y="3862"/>
                </a:lnTo>
                <a:lnTo>
                  <a:pt x="168607" y="15114"/>
                </a:lnTo>
                <a:lnTo>
                  <a:pt x="126508" y="33254"/>
                </a:lnTo>
                <a:lnTo>
                  <a:pt x="91821" y="57779"/>
                </a:lnTo>
                <a:lnTo>
                  <a:pt x="65662" y="88187"/>
                </a:lnTo>
                <a:lnTo>
                  <a:pt x="49148" y="123975"/>
                </a:lnTo>
                <a:lnTo>
                  <a:pt x="43395" y="164642"/>
                </a:lnTo>
                <a:lnTo>
                  <a:pt x="48052" y="201187"/>
                </a:lnTo>
                <a:lnTo>
                  <a:pt x="61502" y="233960"/>
                </a:lnTo>
                <a:lnTo>
                  <a:pt x="82968" y="262546"/>
                </a:lnTo>
                <a:lnTo>
                  <a:pt x="111671" y="286524"/>
                </a:lnTo>
                <a:lnTo>
                  <a:pt x="111671" y="425640"/>
                </a:lnTo>
                <a:lnTo>
                  <a:pt x="214414" y="425640"/>
                </a:lnTo>
                <a:lnTo>
                  <a:pt x="214414" y="324180"/>
                </a:lnTo>
                <a:lnTo>
                  <a:pt x="429475" y="324180"/>
                </a:lnTo>
                <a:lnTo>
                  <a:pt x="429475" y="286524"/>
                </a:lnTo>
                <a:lnTo>
                  <a:pt x="458178" y="262546"/>
                </a:lnTo>
                <a:lnTo>
                  <a:pt x="467962" y="249516"/>
                </a:lnTo>
                <a:lnTo>
                  <a:pt x="270573" y="249516"/>
                </a:lnTo>
                <a:lnTo>
                  <a:pt x="218727" y="243972"/>
                </a:lnTo>
                <a:lnTo>
                  <a:pt x="179319" y="227658"/>
                </a:lnTo>
                <a:lnTo>
                  <a:pt x="154267" y="201055"/>
                </a:lnTo>
                <a:lnTo>
                  <a:pt x="145491" y="164642"/>
                </a:lnTo>
                <a:lnTo>
                  <a:pt x="154267" y="127956"/>
                </a:lnTo>
                <a:lnTo>
                  <a:pt x="179319" y="101384"/>
                </a:lnTo>
                <a:lnTo>
                  <a:pt x="218727" y="85222"/>
                </a:lnTo>
                <a:lnTo>
                  <a:pt x="270573" y="79768"/>
                </a:lnTo>
                <a:lnTo>
                  <a:pt x="468244" y="79768"/>
                </a:lnTo>
                <a:lnTo>
                  <a:pt x="449329" y="57779"/>
                </a:lnTo>
                <a:lnTo>
                  <a:pt x="414643" y="33254"/>
                </a:lnTo>
                <a:lnTo>
                  <a:pt x="372545" y="15114"/>
                </a:lnTo>
                <a:lnTo>
                  <a:pt x="324149" y="3862"/>
                </a:lnTo>
                <a:lnTo>
                  <a:pt x="270573" y="0"/>
                </a:lnTo>
                <a:close/>
              </a:path>
              <a:path w="542290" h="508000">
                <a:moveTo>
                  <a:pt x="429475" y="324180"/>
                </a:moveTo>
                <a:lnTo>
                  <a:pt x="326732" y="324180"/>
                </a:lnTo>
                <a:lnTo>
                  <a:pt x="326732" y="425640"/>
                </a:lnTo>
                <a:lnTo>
                  <a:pt x="429475" y="425640"/>
                </a:lnTo>
                <a:lnTo>
                  <a:pt x="429475" y="324180"/>
                </a:lnTo>
                <a:close/>
              </a:path>
              <a:path w="542290" h="508000">
                <a:moveTo>
                  <a:pt x="326732" y="324180"/>
                </a:moveTo>
                <a:lnTo>
                  <a:pt x="214414" y="324180"/>
                </a:lnTo>
                <a:lnTo>
                  <a:pt x="228036" y="326221"/>
                </a:lnTo>
                <a:lnTo>
                  <a:pt x="242017" y="327604"/>
                </a:lnTo>
                <a:lnTo>
                  <a:pt x="256237" y="328389"/>
                </a:lnTo>
                <a:lnTo>
                  <a:pt x="270573" y="328637"/>
                </a:lnTo>
                <a:lnTo>
                  <a:pt x="284915" y="328389"/>
                </a:lnTo>
                <a:lnTo>
                  <a:pt x="299134" y="327604"/>
                </a:lnTo>
                <a:lnTo>
                  <a:pt x="313112" y="326221"/>
                </a:lnTo>
                <a:lnTo>
                  <a:pt x="326732" y="324180"/>
                </a:lnTo>
                <a:close/>
              </a:path>
              <a:path w="542290" h="508000">
                <a:moveTo>
                  <a:pt x="468244" y="79768"/>
                </a:moveTo>
                <a:lnTo>
                  <a:pt x="270573" y="79768"/>
                </a:lnTo>
                <a:lnTo>
                  <a:pt x="322425" y="85222"/>
                </a:lnTo>
                <a:lnTo>
                  <a:pt x="361832" y="101384"/>
                </a:lnTo>
                <a:lnTo>
                  <a:pt x="386880" y="127956"/>
                </a:lnTo>
                <a:lnTo>
                  <a:pt x="395655" y="164642"/>
                </a:lnTo>
                <a:lnTo>
                  <a:pt x="386880" y="201055"/>
                </a:lnTo>
                <a:lnTo>
                  <a:pt x="361832" y="227658"/>
                </a:lnTo>
                <a:lnTo>
                  <a:pt x="322425" y="243972"/>
                </a:lnTo>
                <a:lnTo>
                  <a:pt x="270573" y="249516"/>
                </a:lnTo>
                <a:lnTo>
                  <a:pt x="467962" y="249516"/>
                </a:lnTo>
                <a:lnTo>
                  <a:pt x="479644" y="233960"/>
                </a:lnTo>
                <a:lnTo>
                  <a:pt x="493094" y="201187"/>
                </a:lnTo>
                <a:lnTo>
                  <a:pt x="497751" y="164642"/>
                </a:lnTo>
                <a:lnTo>
                  <a:pt x="491998" y="123975"/>
                </a:lnTo>
                <a:lnTo>
                  <a:pt x="475486" y="88187"/>
                </a:lnTo>
                <a:lnTo>
                  <a:pt x="468244" y="79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79245" y="1868727"/>
            <a:ext cx="546735" cy="598805"/>
          </a:xfrm>
          <a:custGeom>
            <a:avLst/>
            <a:gdLst/>
            <a:ahLst/>
            <a:cxnLst/>
            <a:rect l="l" t="t" r="r" b="b"/>
            <a:pathLst>
              <a:path w="546734" h="598805">
                <a:moveTo>
                  <a:pt x="474776" y="0"/>
                </a:moveTo>
                <a:lnTo>
                  <a:pt x="371386" y="0"/>
                </a:lnTo>
                <a:lnTo>
                  <a:pt x="371386" y="351612"/>
                </a:lnTo>
                <a:lnTo>
                  <a:pt x="474776" y="351612"/>
                </a:lnTo>
                <a:lnTo>
                  <a:pt x="474776" y="283959"/>
                </a:lnTo>
                <a:lnTo>
                  <a:pt x="546239" y="283959"/>
                </a:lnTo>
                <a:lnTo>
                  <a:pt x="546239" y="201015"/>
                </a:lnTo>
                <a:lnTo>
                  <a:pt x="474776" y="201015"/>
                </a:lnTo>
                <a:lnTo>
                  <a:pt x="474776" y="153784"/>
                </a:lnTo>
                <a:lnTo>
                  <a:pt x="546239" y="153784"/>
                </a:lnTo>
                <a:lnTo>
                  <a:pt x="546239" y="70827"/>
                </a:lnTo>
                <a:lnTo>
                  <a:pt x="474776" y="70827"/>
                </a:lnTo>
                <a:lnTo>
                  <a:pt x="474776" y="0"/>
                </a:lnTo>
                <a:close/>
              </a:path>
              <a:path w="546734" h="598805">
                <a:moveTo>
                  <a:pt x="165912" y="30632"/>
                </a:moveTo>
                <a:lnTo>
                  <a:pt x="112881" y="37891"/>
                </a:lnTo>
                <a:lnTo>
                  <a:pt x="67263" y="58382"/>
                </a:lnTo>
                <a:lnTo>
                  <a:pt x="31569" y="90176"/>
                </a:lnTo>
                <a:lnTo>
                  <a:pt x="8310" y="131344"/>
                </a:lnTo>
                <a:lnTo>
                  <a:pt x="0" y="179958"/>
                </a:lnTo>
                <a:lnTo>
                  <a:pt x="8310" y="228500"/>
                </a:lnTo>
                <a:lnTo>
                  <a:pt x="31569" y="269508"/>
                </a:lnTo>
                <a:lnTo>
                  <a:pt x="67263" y="301112"/>
                </a:lnTo>
                <a:lnTo>
                  <a:pt x="112881" y="321445"/>
                </a:lnTo>
                <a:lnTo>
                  <a:pt x="165912" y="328637"/>
                </a:lnTo>
                <a:lnTo>
                  <a:pt x="219255" y="321445"/>
                </a:lnTo>
                <a:lnTo>
                  <a:pt x="265064" y="301112"/>
                </a:lnTo>
                <a:lnTo>
                  <a:pt x="300859" y="269508"/>
                </a:lnTo>
                <a:lnTo>
                  <a:pt x="316213" y="242481"/>
                </a:lnTo>
                <a:lnTo>
                  <a:pt x="165912" y="242481"/>
                </a:lnTo>
                <a:lnTo>
                  <a:pt x="140130" y="238543"/>
                </a:lnTo>
                <a:lnTo>
                  <a:pt x="119491" y="226769"/>
                </a:lnTo>
                <a:lnTo>
                  <a:pt x="105791" y="207221"/>
                </a:lnTo>
                <a:lnTo>
                  <a:pt x="100825" y="179958"/>
                </a:lnTo>
                <a:lnTo>
                  <a:pt x="105791" y="152414"/>
                </a:lnTo>
                <a:lnTo>
                  <a:pt x="119491" y="132888"/>
                </a:lnTo>
                <a:lnTo>
                  <a:pt x="140130" y="121260"/>
                </a:lnTo>
                <a:lnTo>
                  <a:pt x="165912" y="117411"/>
                </a:lnTo>
                <a:lnTo>
                  <a:pt x="316271" y="117411"/>
                </a:lnTo>
                <a:lnTo>
                  <a:pt x="300859" y="90176"/>
                </a:lnTo>
                <a:lnTo>
                  <a:pt x="265064" y="58382"/>
                </a:lnTo>
                <a:lnTo>
                  <a:pt x="219255" y="37891"/>
                </a:lnTo>
                <a:lnTo>
                  <a:pt x="165912" y="30632"/>
                </a:lnTo>
                <a:close/>
              </a:path>
              <a:path w="546734" h="598805">
                <a:moveTo>
                  <a:pt x="316271" y="117411"/>
                </a:moveTo>
                <a:lnTo>
                  <a:pt x="165912" y="117411"/>
                </a:lnTo>
                <a:lnTo>
                  <a:pt x="192067" y="121260"/>
                </a:lnTo>
                <a:lnTo>
                  <a:pt x="212894" y="132888"/>
                </a:lnTo>
                <a:lnTo>
                  <a:pt x="226661" y="152414"/>
                </a:lnTo>
                <a:lnTo>
                  <a:pt x="231635" y="179958"/>
                </a:lnTo>
                <a:lnTo>
                  <a:pt x="226661" y="207221"/>
                </a:lnTo>
                <a:lnTo>
                  <a:pt x="212894" y="226769"/>
                </a:lnTo>
                <a:lnTo>
                  <a:pt x="192067" y="238543"/>
                </a:lnTo>
                <a:lnTo>
                  <a:pt x="165912" y="242481"/>
                </a:lnTo>
                <a:lnTo>
                  <a:pt x="316213" y="242481"/>
                </a:lnTo>
                <a:lnTo>
                  <a:pt x="324156" y="228500"/>
                </a:lnTo>
                <a:lnTo>
                  <a:pt x="332473" y="179958"/>
                </a:lnTo>
                <a:lnTo>
                  <a:pt x="324156" y="131344"/>
                </a:lnTo>
                <a:lnTo>
                  <a:pt x="316271" y="117411"/>
                </a:lnTo>
                <a:close/>
              </a:path>
              <a:path w="546734" h="598805">
                <a:moveTo>
                  <a:pt x="474776" y="373938"/>
                </a:moveTo>
                <a:lnTo>
                  <a:pt x="69557" y="373938"/>
                </a:lnTo>
                <a:lnTo>
                  <a:pt x="69557" y="454990"/>
                </a:lnTo>
                <a:lnTo>
                  <a:pt x="371386" y="454990"/>
                </a:lnTo>
                <a:lnTo>
                  <a:pt x="371386" y="598563"/>
                </a:lnTo>
                <a:lnTo>
                  <a:pt x="474776" y="598563"/>
                </a:lnTo>
                <a:lnTo>
                  <a:pt x="474776" y="373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021" y="2659786"/>
            <a:ext cx="2991594" cy="5842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37079"/>
            <a:ext cx="5354319" cy="4820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1337</Words>
  <Application>Microsoft Office PowerPoint</Application>
  <PresentationFormat>와이드스크린</PresentationFormat>
  <Paragraphs>426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Noto Sans CJK KR Black</vt:lpstr>
      <vt:lpstr>Noto Sans CJK KR Bold</vt:lpstr>
      <vt:lpstr>Noto Sans CJK KR Medium</vt:lpstr>
      <vt:lpstr>Noto Sans CJK KR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김우현</dc:creator>
  <cp:lastModifiedBy>ch</cp:lastModifiedBy>
  <cp:revision>459</cp:revision>
  <dcterms:created xsi:type="dcterms:W3CDTF">2021-06-07T14:53:08Z</dcterms:created>
  <dcterms:modified xsi:type="dcterms:W3CDTF">2021-06-10T07:50:17Z</dcterms:modified>
</cp:coreProperties>
</file>